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My beloved!Look! Here he comes,leaping across the mountains,bounding over the hi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like a gazelle or a young stag.Look! There he stands behind our wall,gazing through the windows,peering through the latt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spoke and said to me,‘Arise, my darling,my beautiful one, come wi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! The winter is past;the rains are over and g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ers appear on the earth;the season of singing has come,the cooing of dovesis heard in our l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-tree forms its early fruit;the blossoming vines spread their fragrance.Arise, come, my darling;my beautiful one, come with me.’H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 in the clefts of the rock,in the hiding-places on the mountainside,show me your face,let me hear your voice;for your voice is sweet,and your face is love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tch for us the foxes,the little foxesthat ruin the vineyards,our vineyards that are in bloom.Sh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mine and I am his;he browses among the li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sand the shadows flee,turn, my beloved,and be like a gazelleor like a young stagon the rugged hil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rose of Sharon,a lily of the valleys.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ly among thornsis my darling among the young women.Sh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pple tree among the trees of the forestis my beloved among the young men.I delight to sit in his shade,and his fruit is sweet to my tas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lead me to the banquet hall,and let his banner over me be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me with raisins,refresh me with apples,for I am faint with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arm is under my head,and his right arm embraces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2026-07-23T08:32:48Z</dcterms:created>
  <dcterms:modified xsi:type="dcterms:W3CDTF">2026-07-23T08:32:48Z</dcterms:modified>
  <dc:title>Bible.com.au: Song of Songs 2:1-17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