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ken you, my darling, to a mareamong Pharaoh’s chariot hor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are beautiful with earrings,your neck with strings of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you earrings of gold,studded with silver.Sh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was at his table,my perfume spread its fragr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to me a sachet of myrrhresting between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to me a cluster of henna blossomsfrom the vineyards of En Gedi.H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darling!Oh, how beautiful!Your eyes are doves.Sh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ndsome you are, my beloved!Oh, how charming!And our bed is verdant.H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s;our rafters are fi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Song of Songs.Sh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 –for your love is more delightful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ing is the fragrance of your perfumes;your name is like perfume poured out.No wonder the young women love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me away with you – let us hurry!Let the king bring me into his chambers.FriendsWe rejoice and delight in you;we will praise your love more than wine.SheHow right they are to adore you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 am I, yet lovely,daughters of Jerusalem,dark like the tents of Kedar,like the tent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are at me because I am dark,because I am darkened by the sun.My mother’s sons were angry with meand made me take care of the vineyards;my own vineyard I had to neglec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m I love,where you graze your flockand where you rest your sheep at midday.Why should I be like a veiled womanbeside the flocks of your friends?Frie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know, most beautiful of women,follow the tracks of the sheepand graze your young goatsby the tents of the shepherds.H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2026-05-25T19:37:07Z</dcterms:created>
  <dcterms:modified xsi:type="dcterms:W3CDTF">2026-05-25T19:37:07Z</dcterms:modified>
  <dc:title>Bible.com.au: Song of Songs 1:1-17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