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iddle of the night something startled the man; he turned – and there was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I am your servant Ruth,’ she said. ‘Spread the corner of your garment over me, since you are a guardian-redeemer of our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less you, my daughter,’ he replied. ‘This kindness is greater than that which you showed earlier: you have not run after the younger men, whether rich or p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don’t be afraid. I will do for you all you ask. All the people of my town know that you are a woman of noble charac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it is true that I am a guardian-redeemer of our family, there is another who is more closely related than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for the night, and in the morning if he wants to do his duty as your guardian-redeemer, good; let him redeem you. But if he is not willing, as surely as the Lord lives I will do it. Lie here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at his feet until morning, but got up before anyone could be recognised; and he said, ‘No-one must know that a woman came to the threshing-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said, ‘Bring me the shawl you are wearing and hold it out.’ When she did so, he poured into it six measures of barley and placed the bundle on her. Then he went back to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Ruth came to her mother-in-law, Naomi asked, ‘How did it go, my daughter?’Then she told her everything Boaz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dded, ‘He gave me these six measures of barley, saying, “Don’t go back to your mother-in-law empty-hand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at the threshing-fl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Naomi said, ‘Wait, my daughter, until you find out what happens. For the man will not rest until the matter is settle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Ruth’s mother-in-law Naomi said to her, ‘My daughter, I must find a home for you, where you will be well provid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oaz, with whose women you have worked, is a relative of ours. Tonight he will be winnowing barley on the threshing-fl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put on perfume, and get dressed in your best clothes. Then go down to the threshing-floor, but don’t let him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lies down, note the place where he is lying. Then go and uncover his feet and lie down.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o whatever you say,’ Ruth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he went down to the threshing-floor and did everything her mother-in-law told her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oaz had finished eating and drinking and was in good spirits, he went over to lie down at the far end of the grain pile. Ruth approached quietly, uncovered his feet and lay dow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2026-06-09T21:29:46Z</dcterms:created>
  <dcterms:modified xsi:type="dcterms:W3CDTF">2026-06-09T21:29:46Z</dcterms:modified>
  <dc:title>Bible.com.au: Ruth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