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ther words, it is not the children by physical descent who are God’s children, but it is the children of the promise who are regarded as Abraham’s offsp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how the promise was stated: ‘At the appointed time I will return, and Sarah will have a so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that, but Rebekah’s children were conceived at the same time by our father Isaac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, before the twins were born or had done anything good or bad – in order that God’s purpose in election might stan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but by him who calls – she was told, ‘The older will serve the younger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it is written: ‘Jacob I loved, but Esau I hated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we say? Is God unjust? Not at all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 to Moses,‘I will have mercy on whom I have mercy,and I will have compassion on whom I have compassion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, therefore, depend on human desire or effort, but on God’s merc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cripture says to Pharaoh: ‘I raised you up for this very purpose, that I might display my power in you and that my name might be proclaimed in all the earth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anguish ove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d has mercy on whom he wants to have mercy, and he hardens whom he wants to hard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you will say to me: ‘Then why does God still blame us? For who is able to resist his will?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are you, a human being, to talk back to God? ‘Shall what is formed say to the one who formed it, “Why did you make me like this?” 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potter have the right to make out of the same lump of clay some pottery for special purposes and some for common us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God, although choosing to show his wrath and make his power known, bore with great patience the objects of his wrath – prepared for destructio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he did this to make the riches of his glory known to the objects of his mercy, whom he prepared in advance for glory 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us, whom he also called, not only from the Jews but also from the Gentile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ays in Hosea:‘I will call them “my people” who are not my people;and I will call her “my loved one” who is not my loved one,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‘In the very place where it was said to them,“You are not my people,”there they will be called “children of the living God.” 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cries out concerning Israel:‘Though the number of the Israelites be like the sand by the sea,only the remnant will be sa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e truth in Christ – I am not lying, my conscience confirms it through the Holy Spirit –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carry outhis sentence on earth with speed and finality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ust as Isaiah said previously:‘Unless the Lord Almightyhad left us descendants,we would have become like Sodom,we would have been like Gomorrah.’Israel’s unbelief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we say? That the Gentiles, who did not pursue righteousness, have obtained it, a righteousness that is by faith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of Israel, who pursued the law as the way of righteousness, have not attained their goa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not? Because they pursued it not by faith but as if it were by works. They stumbled over the ‘stumbling stone’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‘See, I lay in Zion a stone that causes people to stumbleand a rock that makes them fall,and the one who believes in him will never be put to shame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reat sorrow and unceasing anguish in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could wish that I myself were cursed and cut off from Christ for the sake of my people, those of my own rac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. Theirs is the adoption to sonship; theirs the divine glory, the covenants, the receiving of the law, the temple worship and the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s are the patriarchs, and from them is traced the human ancestry of the Messiah, who is God over all, for ever praised! Amen.God’s sovereign choic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as though God’s word had failed. For not all who are descended from Israel are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because they are his descendants are they all Abraham’s children. On the contrary, ‘It is through Isaac that your offspring will be reckoned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2026-05-22T13:18:08Z</dcterms:created>
  <dcterms:modified xsi:type="dcterms:W3CDTF">2026-05-22T13:18:08Z</dcterms:modified>
  <dc:title>Bible.com.au: Romans 9:1-33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