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f w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since Christ was raised from the dead, he cannot die again; death no longer has mastery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ath he died, he died to sin once for all; but the life he lives, he lives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count yourselves dead to sin but alive to God in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let sin reign in your mortal body so that you obey its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offer any part of yourself to sin as an instrument of wickedness, but rather offer yourselves to God as those who have been brought from death to life; and offer every part of yourself to him as an instrument of righteous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in shall no longer be your master, because you are not under the law, but under grace.Slaves to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the law but under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when you offer yourselves to someone as obedient slaves, you are slaves of the one you obey – whether you are slaves to sin, which leads to death, or to obedience, which leads to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that, though you used to be slaves to sin, you have come to obey from your heart the pattern of teaching that has now claimed your alleg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been set free from sin and have become slaves to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using an example from everyday life because of your human limitations. Just as you used to offer yourselves as slaves to impurity and to ever-increasing wickedness, so now offer yourselves as slaves to righteousness leading to hol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slaves to sin, you were free from the control of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benefit did you reap at that time from the things you are now ashamed of? Those things result in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that you have been set free from sin and have become slaves of God, the benefit you reap leads to holiness,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wages of sin is death, but the gift of God is eternal life in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all we go on sinning, so that grace may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no means! We are those who have died to sin; how can we live in it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don’t you know that all of us who were baptised into Christ Jesus were baptised into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re therefore buried with him through baptism into death in order that, just as Christ was raised from the dead through the glory of the Father, we too may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we have been united with him in a death like his, we will certainly also be united with him in a resurrection like 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know that our old self was crucified with him so that the body ruled by sin might be done away with, that we should no longer be slaves to s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anyone who has died has been set free from si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Romans 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