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7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not say – as some slanderously claim that we say – ‘Let us do evil that good may result’? Their condemnation is just!No-one is righteo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shall we conclude then? Do we have any advantage? Not at all! For we have already made the charge that Jews and Gentiles alike are all under the power of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it is written:‘There is no-one righteous, not even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no-one who understands;there is no-one who seeks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have turned away,they have together become worthless;there is no-one who does good,not even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throats are open graves;their tongues practise deceit.’‘The poison of vipers is on their lip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ir mouths are full of cursing and bitter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ir feet are swift to shed bl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uin and misery mark their w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ay of peace they do not kn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faithful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is no fear of God before their ey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we know that whatever the law says, it says to those who are under the law, so that every mouth may be silenced and the whole world held accountable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no-one will be declared righteous in God’s sight by the works of the law; rather, through the law we become conscious of our sin.Righteousness through fai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now apart from the law the righteousness of God has been made known, to which the Law and the Prophets testif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righteousness is given through faith in Jesus Christ to all who believe. There is no difference between Jew and Genti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ll have sinned and fall short of the glory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are justified freely by his grace through the redemption that came by Christ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presented Christ as a sacrifice of atonement, through the shedding of his blood – to be received by faith. He did this to demonstrate his righteousness, because in his forbearance he had left the sins committed beforehand unpunishe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did it to demonstrate his righteousness at the present time, so as to be just and the one who justifies those who have faith in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 then, is boasting? It is excluded. Because of what law? The law that requires works? No, because of the ‘law’ that requires fa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advantage, then, is there in being a Jew, or what value is there in circumcis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e maintain that a person is justified by faith apart from the works of the la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r is God the God of Jews only? Is he not the God of Gentiles too? Yes, of Gentiles to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ince there is only one God, who will justify the circumcised by faith and the uncircumcised through that same fai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we, then, nullify the law by this faith? Not at all! Rather, we uphold the la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ch in every way! First of all, the Jews have been entrusted with the very words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if some were unfaithful? Will their unfaithfulness nullify God’s faithful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 at all! Let God be true, and every human being a liar. As it is written:‘So that you may be proved right when you speakand prevail when you ju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our unrighteousness brings out God’s righteousness more clearly, what shall we say? That God is unjust in bringing his wrath on us? (I am using a human argu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ertainly not! If that were so, how could God judge the wor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one might argue, ‘If my falsehood enhances God’s truthfulness and so increases his glory, why am I still condemned as a sinner?’]]></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2026-06-02T20:01:35Z</dcterms:created>
  <dcterms:modified xsi:type="dcterms:W3CDTF">2026-06-02T20:01:35Z</dcterms:modified>
  <dc:title>Bible.com.au: Romans 3:1-31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