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for those who are self-seeking and who reject the truth and follow evil, there will be wrath and ang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ill be trouble and distress for every human being who does evil: first for the Jew, then for the Genti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glory, honour and peace for everyone who does good: first for the Jew, then for the Genti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God does not show favouritis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who sin apart from the law will also perish apart from the law, and all who sin under the law will be judged by the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t is not those who hear the law who are righteous in God’s sight, but it is those who obey the law who will be declared righteo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deed, when Gentiles, who do not have the law, do by nature things required by the law, they are a law for themselves, even though they do not have the la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show that the requirements of the law are written on their hearts, their consciences also bearing witness, and their thoughts sometimes accusing them and at other times even defending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will take place on the day when God judges people’s secrets through Jesus Christ, as my gospel declares.The Jews and the l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you, if you call yourself a Jew; if you rely on the law and boast in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righteous judg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you know his will and approve of what is superior because you are instructed by the l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are convinced that you are a guide for the blind, a light for those who are in the da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 instructor of the foolish, a teacher of little children, because you have in the law the embodiment of knowledge and truth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then, who teach others, do you not teach yourself? You who preach against stealing, do you ste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ho say that people should not commit adultery, do you commit adultery? You who abhor idols, do you rob temp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who boast in the law, do you dishonour God by breaking the l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it is written: ‘God’s name is blasphemed among the Gentiles because of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ircumcision has value if you observe the law, but if you break the law, you have become as though you had not been circumci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n, if those who are not circumcised keep the law’s requirements, will they not be regarded as though they were circumci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one who is not circumcised physically and yet obeys the law will condemn you who, even though you have the written code and circumcision, are a law-break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therefore, have no excuse, you who pass judgment on someone else, for at whatever point you judge another, you are condemning yourself, because you who pass judgment do the same th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 person is not a Jew who is one only outwardly, nor is circumcision merely outward and physic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 a person is a Jew who is one inwardly; and circumcision is circumcision of the heart, by the Spirit, not by the written code. Such a person’s praise is not from other people, but from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we know that God’s judgment against those who do such things is based on tru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when you, a mere human being, pass judgment on them and yet do the same things, do you think you will escape God’s judg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do you show contempt for the riches of his kindness, forbearance and patience, not realising that God’s kindness is intended to lead you to repent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because of your stubbornness and your unrepentant heart, you are storing up wrath against yourself for the day of God’s wrath, when his righteous judgment will be revea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will repay each person according to what they hav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those who by persistence in doing good seek glory, honour and immortality, he will give eternal life.]]></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2026-05-20T17:35:20Z</dcterms:created>
  <dcterms:modified xsi:type="dcterms:W3CDTF">2026-05-20T17:35:20Z</dcterms:modified>
  <dc:title>Bible.com.au: Romans 2:1-29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