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reet Ampliatus, my dear friend in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eet Urbanus, our fellow worker in Christ, and my dear friend Stach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reet Apelles, whose fidelity to Christ has stood the test.Greet those who belong to the household of Aristobul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reet Herodion, my fellow Jew.Greet those in the household of Narcissus who are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Tryphena and Tryphosa, those women who work hard in the Lord.Greet my dear friend Persis, another woman who has worked very hard in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reet Rufus, chosen in the Lord, and his mother, who has been a mother to me, to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Asyncritus, Phlegon, Hermes, Patrobas, Hermas and the other brothers and sisters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reet Philologus, Julia, Nereus and his sister, and Olympas and all the Lord’s people who ar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reet one another with a holy kiss.All the churches of Christ send greet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urge you, brothers and sisters, to watch out for those who cause divisions and put obstacles in your way that are contrary to the teaching you have learned. Keep away from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rsonal greet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such people are not serving our Lord Christ, but their own appetites. By smooth talk and flattery they deceive the minds of naiv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one has heard about your obedience, so I rejoice because of you; but I want you to be wise about what is good, and innocent about what is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God of peace will soon crush Satan under your feet.The grace of our Lord Jesus be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imothy, my co-worker, sends his greetings to you, as do Lucius, Jason and Sosipater, my fellow J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rtius, who wrote down this letter, greet you in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ius, whose hospitality I and the whole church here enjoy, sends you his greetings.Erastus, who is the city’s director of public works, and our brother Quartus send you their greet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o him who is able to establish you in accordance with my gospel, the message I proclaim about Jesus Christ, in keeping with the revelation of the mystery hidden for long ages pa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revealed and made known through the prophetic writings by the command of the eternal God, so that all the Gentiles might come to the obedience that comes from fait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 only wise God be glory for ever through Jesus Christ! A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commend to you our sister Phoebe, a deacon of the church in Cenchrea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sk you to receive her in the Lord in a way worthy of his people and to give her any help she may need from you, for she has been the benefactor of many people, including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eet Priscilla and Aquila, my fellow workers in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risked their lives for me. Not only I but all the churches of the Gentiles are grateful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reet also the church that meets at their house.Greet my dear friend Epenetus, who was the first convert to Christ in the province of As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reet Mary, who worked very hard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reet Andronicus and Junia, my fellow Jews who have been in prison with me. They are outstanding among the apostles, and they were in Christ before I wa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2026-07-02T04:44:40Z</dcterms:created>
  <dcterms:modified xsi:type="dcterms:W3CDTF">2026-07-02T04:44:40Z</dcterms:modified>
  <dc:title>Bible.com.au: Romans 16:1-27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