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live, we live for the Lord; and if we die, we die for the Lord. So, whether we live or die, we belo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very reason, Christ died and returned to life so that he might be the Lord of both the dead and the liv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then, why do you judge your brother or sister? Or why do you treat them with contempt? For we will all stand before God’s judgment s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written:‘ “As surely as I live,” says the Lord,“Every knee will bow before me;every tongue will acknowledge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each of us will give an account of ourselves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let us stop passing judgment on one another. Instead, make up your mind not to put any stumbling-block or obstacle in the way of a brother or si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convinced, being fully persuaded in the Lord Jesus, that nothing is unclean in itself. But if anyone regards something as unclean, then for that person it is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r brother or sister is distressed because of what you eat, you are no longer acting in love. Do not by your eating destroy someone for whom Christ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do not let what you know is good be spoken of as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kingdom of God is not a matter of eating and drinking, but of righteousness, peace and joy in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eak and the stro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anyone who serves Christ in this way is pleasing to God and receives human approv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us therefore make every effort to do what leads to peace and to mutual edific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destroy the work of God for the sake of food. All food is clean, but it is wrong for a person to eat anything that causes someone else to stum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better not to eat meat or drink wine or to do anything else that will cause your brother or sister to f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hatever you believe about these things keep between yourself and God. Blessed is the one who does not condemn himself by what he appro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oever has doubts is condemned if they eat, because their eating is not from faith; and everything that does not come from faith is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cept the one whose faith is weak, without quarrelling over disputable mat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person’s faith allows them to eat anything, but another, whose faith is weak, eats only vege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one who eats everything must not treat with contempt the one who does not, and the one who does not eat everything must not judge the one who does, for God has accept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you to judge someone else’s servant? To their own master, servants stand or fall. And they will stand, for the Lord is able to make them st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person considers one day more sacred than another; another considers every day alike. Each of them should be fully convinced in their own m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regards one day as special does so to the Lord. Whoever eats meat does so to the Lord, for they give thanks to God; and whoever abstains does so to the Lord and gives thanks t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none of us lives for ourselves alone, and none of us dies for ourselves alon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2026-06-26T08:39:11Z</dcterms:created>
  <dcterms:modified xsi:type="dcterms:W3CDTF">2026-06-26T08:39:11Z</dcterms:modified>
  <dc:title>Bible.com.au: Romans 14:1-23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