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presProps" Target="presProps.xml"/>
  <Relationship Id="rId28" Type="http://schemas.openxmlformats.org/officeDocument/2006/relationships/viewProps" Target="viewProps.xml"/>
  <Relationship Id="rId2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31316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omans 12:1-2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UK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it is to encourage, then give encouragement; if it is giving, then give generously; if it is to lead, do it diligently; if it is to show mercy, do it cheerfully.Love in action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ve must be sincere. Hate what is evil; cling to what is good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 devoted to one another in love. Honour one another above yourselves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ever be lacking in zeal, but keep your spiritual fervour, serving the Lord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 joyful in hope, patient in affliction, faithful in prayer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are with the Lord’s people who are in need. Practise hospitality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less those who persecute you; bless and do not curse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joice with those who rejoice; mourn with those who mourn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ve in harmony with one another. Do not be proud, but be willing to associate with people of low position. Do not be conceited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not repay anyone evil for evil. Be careful to do what is right in the eyes of everyone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living sacrifice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it is possible, as far as it depends on you, live at peace with everyone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not take revenge, my dear friends, but leave room for God’s wrath, for it is written: ‘It is mine to avenge; I will repay,’ says the Lord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n the contrary:‘If your enemy is hungry, feed him;if he is thirsty, give him something to drink.In doing this, you will heap burning coals on his head.’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not be overcome by evil, but overcome evil with good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, I urge you, brothers and sisters, in view of God’s mercy, to offer your bodies as a living sacrifice, holy and pleasing to God – this is your true and proper worship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not conform to the pattern of this world, but be transformed by the renewing of your mind. Then you will be able to test and approve what God’s will is – his good, pleasing and perfect will.Humble service in the body of Christ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by the grace given me I say to every one of you: do not think of yourself more highly than you ought, but rather think of yourself with sober judgment, in accordance with the faith God has distributed to each of you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just as each of us has one body with many members, and these members do not all have the same function,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in Christ we, though many, form one body, and each member belongs to all the other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e have different gifts, according to the grace given to each of us. If your gift is prophesying, then prophesy in accordance with your faith;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it is serving, then serve; if it is teaching, then teach;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8">
  <a:themeElements>
    <a:clrScheme name="Theme2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2026-05-20T17:08:15Z</dcterms:created>
  <dcterms:modified xsi:type="dcterms:W3CDTF">2026-05-20T17:08:15Z</dcterms:modified>
  <dc:title>Bible.com.au: Romans 12:1-21 (NIVUK)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