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to encourage, then give encouragement; if it is giving, then give generously; if it is to lead, do it diligently; if it is to show mercy, do it cheerfully.Love in actio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must be sincere. Hate what is evil; cling to what is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evoted to one another in love. Honour one another above your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be lacking in zeal, but keep your spiritual fervour, serving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 in hope, patient in affliction, faithful in pray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with the Lord’s people who are in need. Practise hospital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ose who persecute you; bless and do not cur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with those who rejoice; mourn with those who mour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in harmony with one another. Do not be proud, but be willing to associate with people of low position. Do not be concei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pay anyone evil for evil. Be careful to do what is right in the eyes of every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ving sacrif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possible, as far as it depends on you, live at peace with every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ake revenge, my dear friends, but leave room for God’s wrath, for it is written: ‘It is mine to avenge; I will repay,’ says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:‘If your enemy is hungry, feed him;if he is thirsty, give him something to drink.In doing this, you will heap burning coals on his head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come by evil, but overcome evil with g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urge you, brothers and sisters, in view of God’s mercy, to offer your bodies as a living sacrifice, holy and pleasing to God – this is your true and proper worshi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form to the pattern of this world, but be transformed by the renewing of your mind. Then you will be able to test and approve what God’s will is – his good, pleasing and perfect will.Humble service in the body of Chris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grace given me I say to every one of you: do not think of yourself more highly than you ought, but rather think of yourself with sober judgment, in accordance with the faith God has distributed to each of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each of us has one body with many members, and these members do not all have the same functi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Christ we, though many, form one body, and each member belongs to all the o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ifferent gifts, according to the grace given to each of us. If your gift is prophesying, then prophesy in accordance with your faith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serving, then serve; if it is teaching, then teac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2026-07-23T08:28:09Z</dcterms:created>
  <dcterms:modified xsi:type="dcterms:W3CDTF">2026-07-23T08:28:09Z</dcterms:modified>
  <dc:title>Bible.com.au: Romans 12:1-21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