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slide" Target="slides/slide39.xml"/>
  <Relationship Id="rId42" Type="http://schemas.openxmlformats.org/officeDocument/2006/relationships/presProps" Target="presProps.xml"/>
  <Relationship Id="rId43" Type="http://schemas.openxmlformats.org/officeDocument/2006/relationships/viewProps" Target="viewProps.xml"/>
  <Relationship Id="rId4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73604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omans 11:1-3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UK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it is written:‘God gave them a spirit of stupor,eyes that could not seeand ears that could not hear,to this very day.’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David says:‘May their table become a snare and a trap,a stumbling-block and a retribution for them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y their eyes be darkened so they cannot see,and their backs be bent for ever.’Ingrafted branches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gain I ask: did they stumble so as to fall beyond recovery? Not at all! Rather, because of their transgression, salvation has come to the Gentiles to make Israel envious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f their transgression means riches for the world, and their loss means riches for the Gentiles, how much greater riches will their full inclusion bring!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talking to you Gentiles. Inasmuch as I am the apostle to the Gentiles, I take pride in my ministry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e hope that I may somehow arouse my own people to envy and save some of them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f their rejection brought reconciliation to the world, what will their acceptance be but life from the dead?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the part of the dough offered as firstfruits is holy, then the whole batch is holy; if the root is holy, so are the branches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some of the branches have been broken off, and you, though a wild olive shoot, have been grafted in among the others and now share in the nourishing sap from the olive root,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remnant of Israel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not consider yourself to be superior to those other branches. If you do, consider this: you do not support the root, but the root supports you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will say then, ‘Branches were broken off so that I could be grafted in.’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ranted. But they were broken off because of unbelief, and you stand by faith. Do not be arrogant, but tremble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f God did not spare the natural branches, he will not spare you either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onsider therefore the kindness and sternness of God: sternness to those who fell, but kindness to you, provided that you continue in his kindness. Otherwise, you also will be cut off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f they do not persist in unbelief, they will be grafted in, for God is able to graft them in again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fter all, if you were cut out of an olive tree that is wild by nature, and contrary to nature were grafted into a cultivated olive tree, how much more readily will these, the natural branches, be grafted into their own olive tree!All Israel will be saved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do not want you to be ignorant of this mystery, brothers and sisters, so that you may not be conceited: Israel has experienced a hardening in part until the full number of the Gentiles has come in,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n this way all Israel will be saved. As it is written:‘The deliverer will come from Zion;he will turn godlessness away from Jacob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is is my covenant with themwhen I take away their sins.’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sk then: did God reject his people? By no means! I am an Israelite myself, a descendant of Abraham, from the tribe of Benjamin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far as the gospel is concerned, they are enemies for your sake; but as far as election is concerned, they are loved on account of the patriarchs,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God’s gifts and his call are irrevocable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ust as you who were at one time disobedient to God have now received mercy as a result of their disobedience,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they too have now become disobedient in order that they too may now receive mercy as a result of God’s mercy to you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God has bound everyone over to disobedience so that he may have mercy on them all.Doxology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h, the depth of the riches of the wisdom and knowledge of God!How unsearchable his judgments,and his paths beyond tracing out!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Who has known the mind of the Lord?Or who has been his counsellor?’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Who has ever given to God,that God should repay them?’]]>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from him and through him and for him are all things.To him be the glory for ever! Amen.]]>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did not reject his people, whom he foreknew. Don’t you know what Scripture says in the passage about Elijah – how he appealed to God against Israel: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Lord, they have killed your prophets and torn down your altars; I am the only one left, and they are trying to kill me’?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at was God’s answer to him? ‘I have reserved for myself seven thousand who have not bowed the knee to Baal.’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too, at the present time there is a remnant chosen by grac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f by grace, then it cannot be based on works; if it were, grace would no longer be grac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at then? What the people of Israel sought so earnestly they did not obtain. The elect among them did, but the others were hardened,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0">
  <a:themeElements>
    <a:clrScheme name="Theme4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2026-06-06T04:22:54Z</dcterms:created>
  <dcterms:modified xsi:type="dcterms:W3CDTF">2026-06-06T04:22:54Z</dcterms:modified>
  <dc:title>Bible.com.au: Romans 11:1-36 (NIVUK)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