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394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1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:‘God gave them a spirit of stupor,eyes that could not seeand ears that could not hear,to this very day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ys:‘May their table become a snare and a trap,a stumbling-block and a retribution fo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eyes be darkened so they cannot see,and their backs be bent for ever.’Ingrafted branche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I ask: did they stumble so as to fall beyond recovery? Not at all! Rather, because of their transgression, salvation has come to the Gentiles to make Israel envi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eir transgression means riches for the world, and their loss means riches for the Gentiles, how much greater riches will their full inclusion bring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alking to you Gentiles. Inasmuch as I am the apostle to the Gentiles, I take pride in my ministry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pe that I may somehow arouse my own people to envy and save some of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ir rejection brought reconciliation to the world, what will their acceptance be but life from the dea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part of the dough offered as firstfruits is holy, then the whole batch is holy; if the root is holy, so are the branch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 of the branches have been broken off, and you, though a wild olive shoot, have been grafted in among the others and now share in the nourishing sap from the olive root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nant of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onsider yourself to be superior to those other branches. If you do, consider this: you do not support the root, but the root supports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ay then, ‘Branches were broken off so that I could be grafted in.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ted. But they were broken off because of unbelief, and you stand by faith. Do not be arrogant, but trem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God did not spare the natural branches, he will not spare you eith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erefore the kindness and sternness of God: sternness to those who fell, but kindness to you, provided that you continue in his kindness. Otherwise, you also will be cut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do not persist in unbelief, they will be grafted in, for God is able to graft them in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, if you were cut out of an olive tree that is wild by nature, and contrary to nature were grafted into a cultivated olive tree, how much more readily will these, the natural branches, be grafted into their own olive tree!All Israel will be saved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want you to be ignorant of this mystery, brothers and sisters, so that you may not be conceited: Israel has experienced a hardening in part until the full number of the Gentiles has come in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is way all Israel will be saved. As it is written:‘The deliverer will come from Zion;he will turn godlessness away from Jacob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my covenant with themwhen I take away their sins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then: did God reject his people? By no means! I am an Israelite myself, a descendant of Abraham, from the tribe of Benjami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ar as the gospel is concerned, they are enemies for your sake; but as far as election is concerned, they are loved on account of the patriarch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’s gifts and his call are irrevocab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you who were at one time disobedient to God have now received mercy as a result of their disobedienc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oo have now become disobedient in order that they too may now receive mercy as a result of God’s mercy to you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s bound everyone over to disobedience so that he may have mercy on them all.Doxology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e depth of the riches of the wisdom and knowledge of God!How unsearchable his judgments,and his paths beyond tracing out!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o has known the mind of the Lord?Or who has been his counsellor?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o has ever given to God,that God should repay them?’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him and through him and for him are all things.To him be the glory for ever! Ame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id not reject his people, whom he foreknew. Don’t you know what Scripture says in the passage about Elijah – how he appealed to God against Israel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ord, they have killed your prophets and torn down your altars; I am the only one left, and they are trying to kill me’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was God’s answer to him? ‘I have reserved for myself seven thousand who have not bowed the knee to Baal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oo, at the present time there is a remnant chosen by g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by grace, then it cannot be based on works; if it were, grace would no longer be gr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What the people of Israel sought so earnestly they did not obtain. The elect among them did, but the others were hardene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2026-06-06T05:20:06Z</dcterms:created>
  <dcterms:modified xsi:type="dcterms:W3CDTF">2026-06-06T05:20:06Z</dcterms:modified>
  <dc:title>Bible.com.au: Romans 11:1-36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