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621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fifth angel sounded his trumpet, and I saw a star that had fallen from the sky to the earth. The star was given the key to the shaft of the Aby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he opened the Abyss, smoke rose from it like the smoke from a gigantic furnace. The sun and sky were darkened by the smoke from the Aby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out of the smoke locusts came down on the earth and were given power like that of scorpions of the ear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were told not to harm the grass of the earth or any plant or tree, but only those people who did not have the seal of God on their forehea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were not allowed to kill them but only to torture them for five months. And the agony they suffered was like that of the sting of a scorpion when it strik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uring those days people will seek death but will not find it; they will long to die, but death will elude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custs looked like horses prepared for battle. On their heads they wore something like crowns of gold, and their faces resembled human fac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ir hair was like women’s hair, and their teeth were like lions’ tee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had breastplates like breastplates of iron, and the sound of their wings was like the thundering of many horses and chariots rushing into batt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had tails with stings, like scorpions, and in their tails they had power to torment people for five month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had as king over them the angel of the Abyss, whose name in Hebrew is Abaddon and in Greek is Apollyon (that is, Destroy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first woe is past; two other woes are yet to co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ixth angel sounded his trumpet, and I heard a voice coming from the four horns of the golden altar that is before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t said to the sixth angel who had the trumpet, ‘Release the four angels who are bound at the great river Euphra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four angels who had been kept ready for this very hour and day and month and year were released to kill a third of manki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number of the mounted troops was twice ten thousand times ten thousand. I heard their numb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horses and riders I saw in my vision looked like this: their breastplates were fiery red, dark blue, and yellow as sulphur. The heads of the horses resembled the heads of lions, and out of their mouths came fire, smoke and sulphu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 third of mankind was killed by the three plagues of fire, smoke and sulphur that came out of their mouth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power of the horses was in their mouths and in their tails; for their tails were like snakes, having heads with which they inflict inju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rest of mankind who were not killed by these plagues still did not repent of the work of their hands; they did not stop worshipping demons, and idols of gold, silver, bronze, stone and wood – idols that cannot see or hear or wal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r did they repent of their murders, their magic arts, their sexual immorality or their thef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2026-09-19T19:25:06Z</dcterms:created>
  <dcterms:modified xsi:type="dcterms:W3CDTF">2026-09-19T19:25:06Z</dcterms:modified>
  <dc:title>Bible.com.au: Revelation 9:1-21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