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8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d breastplates like breastplates of iron, and the sound of their wings was like the thundering of many horses and chariots rushing into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d tails with stings, like scorpions, and in their tails they had power to torment people for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d as king over them the angel of the Abyss, whose name in Hebrew is Abaddon and in Greek is Apollyon (that is, Destro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st woe is past; two other woes are yet to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angel sounded his trumpet, and I heard a voice coming from the four horns of the golden altar that is bef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said to the sixth angel who had the trumpet, ‘Release the four angels who are bound at the great river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r angels who had been kept ready for this very hour and day and month and year were released to kill a third of man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umber of the mounted troops was twice ten thousand times ten thousand. I heard their num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orses and riders I saw in my vision looked like this: their breastplates were fiery red, dark blue, and yellow as sulphur. The heads of the horses resembled the heads of lions, and out of their mouths came fire, smoke and sulph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third of mankind was killed by the three plagues of fire, smoke and sulphur that came out of their mout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fth angel sounded his trumpet, and I saw a star that had fallen from the sky to the earth. The star was given the key to the shaft of the Aby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ower of the horses was in their mouths and in their tails; for their tails were like snakes, having heads with which they inflict inj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mankind who were not killed by these plagues still did not repent of the work of their hands; they did not stop worshipping demons, and idols of gold, silver, bronze, stone and wood – idols that cannot see or hear 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did they repent of their murders, their magic arts, their sexual immorality or their the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opened the Abyss, smoke rose from it like the smoke from a gigantic furnace. The sun and sky were darkened by the smoke from the Aby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ut of the smoke locusts came down on the earth and were given power like that of scorpion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told not to harm the grass of the earth or any plant or tree, but only those people who did not have the seal of God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not allowed to kill them but only to torture them for five months. And the agony they suffered was like that of the sting of a scorpion when it strik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ose days people will seek death but will not find it; they will long to die, but death will elud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custs looked like horses prepared for battle. On their heads they wore something like crowns of gold, and their faces resembled human f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hair was like women’s hair, and their teeth were like lions’ teeth.]]></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2026-05-23T18:42:11Z</dcterms:created>
  <dcterms:modified xsi:type="dcterms:W3CDTF">2026-05-23T18:42:11Z</dcterms:modified>
  <dc:title>Bible.com.au: Revelation 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