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cond angel sounded his trumpet, and something like a huge mountain, all ablaze, was thrown into the sea. A third of the sea turned into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third of the living creatures in the sea died, and a third of the ships were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angel sounded his trumpet, and a great star, blazing like a torch, fell from the sky on a third of the rivers and on the springs of wat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ame of the star is Wormwood. A third of the waters turned bitter, and many people died from the waters that had become bit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ourth angel sounded his trumpet, and a third of the sun was struck, a third of the moon, and a third of the stars, so that a third of them turned dark. A third of the day was without light, and also a third of the n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 watched, I heard an eagle that was flying in mid-air call out in a loud voice: ‘Woe! Woe! Woe to the inhabitants of the earth, because of the trumpet blasts about to be sounded by the other three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th seal and the golden cens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e opened the seventh seal, there was silence in heaven for about half an h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the seven angels who stand before God, and seven trumpets were given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other angel, who had a golden censer, came and stood at the altar. He was given much incense to offer, with the prayers of all God’s people, on the golden altar in front of the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moke of the incense, together with the prayers of God’s people, went up before God from the angel’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ook the censer, filled it with fire from the altar, and hurled it on the earth; and there came peals of thunder, rumblings, flashes of lightning and an earthquake.The trump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seven angels who had the seven trumpets prepared to sou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rst angel sounded his trumpet, and there came hail and fire mixed with blood, and it was hurled down on the earth. A third of the earth was burned up, a third of the trees were burned up, and all the green grass was burned up.]]></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2026-07-23T08:37:06Z</dcterms:created>
  <dcterms:modified xsi:type="dcterms:W3CDTF">2026-07-23T08:37:06Z</dcterms:modified>
  <dc:title>Bible.com.au: Revelation 8:1-13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