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Zebulun 12,000,from the tribe of Joseph 12,000,from the tribe of Benjamin 12,000.The great multitude in white ro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before me was a great multitude that no-one could count, from every nation, tribe, people and language, standing before the throne and before the Lamb. They were wearing white robes and were holding palm branches in thei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who sits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were standing round the throne and round the elders and the four living creatures. They fell down on their faces before the throne and worship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Praise and gloryand wisdom and thanks and honourand power and strengthbe to our God for ever and ever.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These in white robes – who are they, and where did they come f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 ‘Sir, you know.’And he said, ‘These are they who have come out of the great tribulation; they have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they are before the throne of Godand serve him day and night in his temple;and he who sits on the thronewill shelter them with his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 again will they hunger;never again will they thirst.The sun will not beat down on them,”nor any scorching h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at the centre of the thronewill be their shepherd;“he will lead them to springs of living water.”“And God will wipe away every tear from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4 ]]></a:t>
            </a:r>
            <a:r>
              <a:rPr lang="en-US" b="1" sz="3000" spc="0" u="none">
                <a:solidFill>
                  <a:srgbClr val="000000">
                    <a:alpha val="100.00%"/>
                  </a:srgbClr>
                </a:solidFill>
                <a:latin typeface="Calibri"/>
              </a:rPr>
              <a:t><![CDATA[,000 s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back the four winds of the earth to prevent any wind from blowing on the land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coming up from the east, having the seal of the living God. He called out in a loud voice to the four angels who had been given power to harm the land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harm the land or the sea or the trees until we put a seal on the foreheads of the servants of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the number of those who were sealed: 144,000 from all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Judah 12,000 were sealed,from the tribe of Reuben 12,000,from the tribe of Gad 12,00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Asher 12,000,from the tribe of Naphtali 12,000,from the tribe of Manasseh 12,0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Simeon 12,000,from the tribe of Levi 12,000,from the tribe of Issachar 12,000,]]></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2026-05-20T17:36:18Z</dcterms:created>
  <dcterms:modified xsi:type="dcterms:W3CDTF">2026-05-20T17:36:18Z</dcterms:modified>
  <dc:title>Bible.com.au: Revelation 7:1-17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