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 tribe of Zebulun 12,000,from the tribe of Joseph 12,000,from the tribe of Benjamin 12,000.The great multitude in white rob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I looked, and there before me was a great multitude that no-one could count, from every nation, tribe, people and language, standing before the throne and before the Lamb. They were wearing white robes and were holding palm branches in their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out in a loud voice:‘Salvation belongs to our God,who sits on the throne,and to the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angels were standing round the throne and round the elders and the four living creatures. They fell down on their faces before the throne and worshipped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Amen!Praise and gloryand wisdom and thanks and honourand power and strengthbe to our God for ever and ever.A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one of the elders asked me, ‘These in white robes – who are they, and where did they come fr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nswered, ‘Sir, you know.’And he said, ‘These are they who have come out of the great tribulation; they have washed their robes and made them white in the blood of the La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they are before the throne of Godand serve him day and night in his temple;and he who sits on the thronewill shelter them with his pres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 again will they hunger;never again will they thirst.The sun will not beat down on them,”nor any scorching h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mb at the centre of the thronewill be their shepherd;“he will lead them to springs of living water.”“And God will wipe away every tear from thei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4 ]]></a:t>
            </a:r>
            <a:r>
              <a:rPr lang="en-US" b="1" sz="3000" spc="0" u="none">
                <a:solidFill>
                  <a:srgbClr val="000000">
                    <a:alpha val="100.00%"/>
                  </a:srgbClr>
                </a:solidFill>
                <a:latin typeface="Calibri"/>
              </a:rPr>
              <a:t><![CDATA[,000 sea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saw four angels standing at the four corners of the earth, holding back the four winds of the earth to prevent any wind from blowing on the land or on the sea or on any tr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saw another angel coming up from the east, having the seal of the living God. He called out in a loud voice to the four angels who had been given power to harm the land and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harm the land or the sea or the trees until we put a seal on the foreheads of the servants of 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heard the number of those who were sealed: 144,000 from all the tribe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ribe of Judah 12,000 were sealed,from the tribe of Reuben 12,000,from the tribe of Gad 12,00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tribe of Asher 12,000,from the tribe of Naphtali 12,000,from the tribe of Manasseh 12,00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tribe of Simeon 12,000,from the tribe of Levi 12,000,from the tribe of Issachar 12,000,]]></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2026-07-23T08:32:26Z</dcterms:created>
  <dcterms:modified xsi:type="dcterms:W3CDTF">2026-07-23T08:32:26Z</dcterms:modified>
  <dc:title>Bible.com.au: Revelation 7:1-17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