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looked, and there before me was a pale horse! Its rider was named Death, and Hades was following close behind him. They were given power over a quarter of the earth to kill by sword, famine and plague, and by the wild beasts of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he opened the fifth seal, I saw under the altar the souls of those who had been slain because of the word of God and the testimony they had maintai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called out in a loud voice, ‘How long, Sovereign Lord, holy and true, until you judge the inhabitants of the earth and avenge our bl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each of them was given a white robe, and they were told to wait a little longer, until the full number of their fellow servants, their brothers and sisters, were killed just as they had be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atched as he opened the sixth seal. There was a great earthquake. The sun turned black like sackcloth made of goat hair, the whole moon turned blood 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tars in the sky fell to earth, as figs drop from a fig-tree when shaken by a strong w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heavens receded like a scroll being rolled up, and every mountain and island was removed from its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kings of the earth, the princes, the generals, the rich, the mighty, and everyone else, both slave and free, hid in caves and among the rocks of the mounta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called to the mountains and the rocks, ‘Fall on us and hide us from the face of him who sits on the throne and from the wrath of the Lam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great day of their wrath has come, and who can withstand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atched as the Lamb opened the first of the seven seals. Then I heard one of the four living creatures say in a voice like thunder, ‘C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looked, and there before me was a white horse! Its rider held a bow, and he was given a crown, and he rode out as a conqueror bent on conqu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Lamb opened the second seal, I heard the second living creature say, ‘C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nother horse came out, a fiery red one. Its rider was given power to take peace from the earth and to make people kill each other. To him was given a larg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Lamb opened the third seal, I heard the third living creature say, ‘Come!’ I looked, and there before me was a black horse! Its rider was holding a pair of scales in hi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heard what sounded like a voice among the four living creatures, saying, ‘A kilogram of wheat for a day’s wages, and three kilograms of barley for a day’s wages, and do not damage the oil and the w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Lamb opened the fourth seal, I heard the voice of the fourth living creature say, ‘Come!’]]></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2026-06-11T23:56:31Z</dcterms:created>
  <dcterms:modified xsi:type="dcterms:W3CDTF">2026-06-11T23:56:31Z</dcterms:modified>
  <dc:title>Bible.com.au: Revelation 6:1-17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