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had taken it, the four living creatures and the twenty-four elders fell down before the Lamb. Each one had a harp and they were holding golden bowls full of incense, which are the prayers of God’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ng a new song, saying:‘You are worthy to take the scrolland to open its seals,because you were slain,and with your blood you purchased for Godpersons from every tribe and language and people and n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made them to be a kingdom and priests to serve our God,and they will reign on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looked and heard the voice of many angels, numbering thousands upon thousands, and ten thousand times ten thousand. They encircled the throne and the living creatures and the e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a loud voice they were saying:‘Worthy is the Lamb, who was slain,to receive power and wealth and wisdom and strengthand honour and glory and pra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every creature in heaven and on earth and under the earth and on the sea, and all that is in them, saying:‘To him who sits on the throne and to the Lambbe praise and honour and glory and power,for ever and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our living creatures said, ‘Amen’, and the elders fell down and worshipp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croll and the Lam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in the right hand of him who sat on the throne a scroll with writing on both sides and sealed with seven se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 mighty angel proclaiming in a loud voice, ‘Who is worthy to break the seals and open the scro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one in heaven or on earth or under the earth could open the scroll or even look insid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ept and wept because no-one was found who was worthy to open the scroll or look in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one of the elders said to me, ‘Do not weep! See, the Lion of the tribe of Judah, the Root of David, has triumphed. He is able to open the scroll and its seven se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saw a Lamb, looking as if it had been slain, standing at the centre of the throne, encircled by the four living creatures and the elders. The Lamb had seven horns and seven eyes, which are the seven spirits of God sent out into all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ent and took the scroll from the right hand of him who sat on the thron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2026-06-15T08:53:12Z</dcterms:created>
  <dcterms:modified xsi:type="dcterms:W3CDTF">2026-06-15T08:53:12Z</dcterms:modified>
  <dc:title>Bible.com.au: Revelation 5:1-14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