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829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4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rone in heave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I looked, and there before me was a door standing open in heaven. And the voice I had first heard speaking to me like a trumpet said, ‘Come up here, and I will show you what must take place after this.’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once I was in the Spirit, and there before me was a throne in heaven with someone sitting on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one who sat there had the appearance of jasper and ruby. A rainbow that shone like an emerald encircled the thr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rounding the throne were twenty-four other thrones, and seated on them were twenty-four elders. They were dressed in white and had crowns of gold on their hea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throne came flashes of lightning, rumblings and peals of thunder. In front of the throne, seven lamps were blazing. These are the seven spirits of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in front of the throne there was what looked like a sea of glass, clear as crystal.In the centre, round the throne, were four living creatures, and they were covered with eyes, in front and behi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living creature was like a lion, the second was like an ox, the third had a face like a man, the fourth was like a flying eag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of the four living creatures had six wings and was covered with eyes all round, even under its wings. Day and night they never stop saying:‘ “Holy, holy, holyis the Lord God Almighty,”who was, and is, and is to come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ever the living creatures give glory, honour and thanks to him who sits on the throne and who lives for ever and ever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wenty-four elders fall down before him who sits on the throne and worship him who lives for ever and ever. They lay their crowns before the throne and say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ou are worthy, our Lord and God,to receive glory and honour and power,for you created all things,and by your will they were createdand have their being.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2026-09-22T08:44:31Z</dcterms:created>
  <dcterms:modified xsi:type="dcterms:W3CDTF">2026-09-22T08:44:31Z</dcterms:modified>
  <dc:title>Bible.com.au: Revelation 4:1-11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