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74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John, am the one who heard and saw these things. And when I had heard and seen them, I fell down to worship at the feet of the angel who had been showing them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e said to me, ‘Don’t do that! I am a fellow servant with you and with your fellow prophets and with all who keep the words of this scroll. Worship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told me, ‘Do not seal up the words of the prophecy of this scroll, because the time is n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the one who does wrong continue to do wrong; let the vile person continue to be vile; let the one who does right continue to do right; and let the holy person continue to be holy.’Epilogue: invitation and warn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ok, I am coming soon! My reward is with me, and I will give to each person according to what they have d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Alpha and the Omega, the First and the Last, the Beginning and the E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lessed are those who wash their robes, that they may have the right to the tree of life and may go through the gates into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tside are the dogs, those who practise magic arts, the sexually immoral, the murderers, the idolaters and everyone who loves and practises falseh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Jesus, have sent my angel to give you this testimony for the churches. I am the Root and the Offspring of David, and the bright Morning St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pirit and the bride say, ‘Come!’ And let the one who hears say, ‘Come!’ Let the one who is thirsty come; and let the one who wishes take the free gift of the water of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den resto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arn everyone who hears the words of the prophecy of this scroll: if anyone adds anything to them, God will add to that person the plagues described in this scro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anyone takes words away from this scroll of prophecy, God will take away from that person any share in the tree of life and in the Holy City, which are described in this scro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ho testifies to these things says, ‘Yes, I am coming soon.’Amen. Come, Lord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grace of the Lord Jesus be with God’s people. A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angel showed me the river of the water of life, as clear as crystal, flowing from the throne of God and of the Lam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wn the middle of the great street of the city. On each side of the river stood the tree of life, bearing twelve crops of fruit, yielding its fruit every month. And the leaves of the tree are for the healing of the n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longer will there be any curse. The throne of God and of the Lamb will be in the city, and his servants will serv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see his face, and his name will be on their forehea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will be no more night. They will not need the light of a lamp or the light of the sun, for the Lord God will give them light. And they will reign for ever and ever.John and the ang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angel said to me, ‘These words are trustworthy and true. The Lord, the God who inspires the prophets, sent his angel to show his servants the things that must soon take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ok, I am coming soon! Blessed is the one who keeps the words of the prophecy written in this scroll.’]]></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2026-06-15T05:25:54Z</dcterms:created>
  <dcterms:modified xsi:type="dcterms:W3CDTF">2026-06-15T05:25:54Z</dcterms:modified>
  <dc:title>Bible.com.au: Revelation 22:1-21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