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13534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velation 21:1-2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new heaven and a new earth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saw ‘a new heaven and a new earth,’ for the first heaven and the first earth had passed away, and there was no longer any se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w the Holy City, the new Jerusalem, coming down out of heaven from God, prepared as a bride beautifully dressed for her husban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heard a loud voice from the throne saying, ‘Look! God’s dwelling-place is now among the people, and he will dwell with them. They will be his people, and God himself will be with them and be their Go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He will wipe every tear from their eyes. There will be no more death” or mourning or crying or pain, for the old order of things has passed away.’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ho was seated on the throne said, ‘I am making everything new!’ Then he said, ‘Write this down, for these words are trustworthy and true.’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aid to me: ‘It is done. I am the Alpha and the Omega, the Beginning and the End. To the thirsty I will give water without cost from the spring of the water of lif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are victorious will inherit all this, and I will be their God and they will be my childre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cowardly, the unbelieving, the vile, the murderers, the sexually immoral, those who practise magic arts, the idolaters and all liars – they will be consigned to the fiery lake of burning sulphur. This is the second death.’The new Jerusalem, the bride of the Lamb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of the seven angels who had the seven bowls full of the seven last plagues came and said to me, ‘Come, I will show you the bride, the wife of the Lamb.’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carried me away in the Spirit to a mountain great and high, and showed me the Holy City, Jerusalem, coming down out of heaven from Go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shone with the glory of God, and its brilliance was like that of a very precious jewel, like a jasper, clear as crystal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had a great, high wall with twelve gates, and with twelve angels at the gates. On the gates were written the names of the twelve tribes of Israel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were three gates on the east, three on the north, three on the south and three on the wes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all of the city had twelve foundations, and on them were the names of the twelve apostles of the Lamb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angel who talked with me had a measuring rod of gold to measure the city, its gates and its wall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ity was laid out like a square, as long as it was wide. He measured the city with the rod and found it to be 12,000 stadia in length, and as wide and high as it is long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angel measured the wall using human measurement, and it was 144 cubits thick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all was made of jasper, and the city of pure gold, as pure as glas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oundations of the city walls were decorated with every kind of precious stone. The first foundation was jasper, the second sapphire, the third agate, the fourth emerald,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ifth onyx, the sixth ruby, the seventh chrysolite, the eighth beryl, the ninth topaz, the tenth turquoise, the eleventh jacinth, and the twelfth amethyst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welve gates were twelve pearls, each gate made of a single pearl. The great street of the city was of gold, as pure as transparent glas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did not see a temple in the city, because the Lord God Almighty and the Lamb are its templ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ity does not need the sun or the moon to shine on it, for the glory of God gives it light, and the Lamb is its lamp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nations will walk by its light, and the kings of the earth will bring their splendour into it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 no day will its gates ever be shut, for there will be no night there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glory and honour of the nations will be brought into it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hing impure will ever enter it, nor will anyone who does what is shameful or deceitful, but only those whose names are written in the Lamb’s book of life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4">
  <a:themeElements>
    <a:clrScheme name="Theme8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2026-10-16T02:51:08Z</dcterms:created>
  <dcterms:modified xsi:type="dcterms:W3CDTF">2026-10-16T02:51:08Z</dcterms:modified>
  <dc:title>Bible.com.au: Revelation 21:1-27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