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06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2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owardly, the unbelieving, the vile, the murderers, the sexually immoral, those who practise magic arts, the idolaters and all liars – they will be consigned to the fiery lake of burning sulphur. This is the second death.’The new Jerusalem, the bride of the Lamb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 seven angels who had the seven bowls full of the seven last plagues came and said to me, ‘Come, I will show you the bride, the wife of the Lamb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rried me away in the Spirit to a mountain great and high, and showed me the Holy City, Jerusalem, coming down out of heaven from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one with the glory of God, and its brilliance was like that of a very precious jewel, like a jasper, clear as cryst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ad a great, high wall with twelve gates, and with twelve angels at the gates. On the gates were written the names of the twelve tribes of Isra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hree gates on the east, three on the north, three on the south and three on the we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ll of the city had twelve foundations, and on them were the names of the twelve apostles of the Lamb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who talked with me had a measuring rod of gold to measure the city, its gates and its wal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was laid out like a square, as long as it was wide. He measured the city with the rod and found it to be 12,000 stadia in length, and as wide and high as it is lo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measured the wall using human measurement, and it was 144 cubits thic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ew heaven and a new ear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ll was made of jasper, and the city of pure gold, as pure as gla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undations of the city walls were decorated with every kind of precious stone. The first foundation was jasper, the second sapphire, the third agate, the fourth emerald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fth onyx, the sixth ruby, the seventh chrysolite, the eighth beryl, the ninth topaz, the tenth turquoise, the eleventh jacinth, and the twelfth amethy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welve gates were twelve pearls, each gate made of a single pearl. The great street of the city was of gold, as pure as transparent gla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not see a temple in the city, because the Lord God Almighty and the Lamb are its tem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y does not need the sun or the moon to shine on it, for the glory of God gives it light, and the Lamb is its lamp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will walk by its light, and the kings of the earth will bring their splendour into 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no day will its gates ever be shut, for there will be no night ther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and honour of the nations will be brought into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mpure will ever enter it, nor will anyone who does what is shameful or deceitful, but only those whose names are written in the Lamb’s book of lif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w ‘a new heaven and a new earth,’ for the first heaven and the first earth had passed away, and there was no longer any se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the Holy City, the new Jerusalem, coming down out of heaven from God, prepared as a bride beautifully dressed for her husb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eard a loud voice from the throne saying, ‘Look! God’s dwelling-place is now among the people, and he will dwell with them. They will be his people, and God himself will be with them and be thei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will wipe every tear from their eyes. There will be no more death” or mourning or crying or pain, for the old order of things has passed away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was seated on the throne said, ‘I am making everything new!’ Then he said, ‘Write this down, for these words are trustworthy and true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me: ‘It is done. I am the Alpha and the Omega, the Beginning and the End. To the thirsty I will give water without cost from the spring of the water of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victorious will inherit all this, and I will be their God and they will be my childr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2026-06-15T06:19:13Z</dcterms:created>
  <dcterms:modified xsi:type="dcterms:W3CDTF">2026-06-15T06:19:13Z</dcterms:modified>
  <dc:title>Bible.com.au: Revelation 21:1-27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