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29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in one day her plagues will overtake her:death, mourning and famine.She will be consumed by fire,for mighty is the Lord God who judges her.Threefold woe over Babylon’s f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kings of the earth who committed adultery with her and shared her luxury see the smoke of her burning, they will weep and mourn over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rrified at her torment, they will stand far off and cry:‘ “Woe! Woe to you, great city,you mighty city of Babylon!In one hour your doom has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rchants of the earth will weep and mourn over her because no-one buys their cargoes anymo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rgoes of gold, silver, precious stones and pearls; fine linen, purple, silk and scarlet cloth; every sort of citron wood, and articles of every kind made of ivory, costly wood, bronze, iron and mar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rgoes of cinnamon and spice, of incense, myrrh and frankincense, of wine and olive oil, of fine flour and wheat; cattle and sheep; horses and carriages; and human beings sold as sla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say, “The fruit you longed for is gone from you. All your luxury and splendour have vanished, never to be recov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rchants who sold these things and gained their wealth from her will stand far off, terrified at her torment. They will weep and mou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ry out:‘ “Woe! Woe to you, great city,dressed in fine linen, purple and scarlet,and glittering with gold, precious stones and pear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one hour such great wealth has been brought to ruin!”‘Every sea captain, and all who travel by ship, the sailors, and all who earn their living from the sea, will stand far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ment over falle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see the smoke of her burning, they will exclaim, “Was there ever a city like this great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throw dust on their heads, and with weeping and mourning cry out:‘ “Woe! Woe to you, great city,where all who had ships on the seabecame rich through her wealth!In one hour she has been brought to ru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joice over her, you heavens!Rejoice, you people of God!Rejoice, apostles and prophets!For God has judged herwith the judgment she imposed on you.’The finality of Babylon’s do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 mighty angel picked up a boulder the size of a large millstone and threw it into the sea, and said:‘With such violencethe great city of Babylon will be thrown down,never to be found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usic of harpists and musicians, pipers and trumpeters,will never be heard in you again.No worker of any tradewill ever be found in you again.The sound of a millstonewill never be heard in you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ight of a lampwill never shine in you again.The voice of bridegroom and bridewill never be heard in you again.Your merchants were the world’s important people.By your magic spell all the nations were led astr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her was found the blood of prophets and of God’s holy people,of all who have been slaughtered on the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saw another angel coming down from heaven. He had great authority, and the earth was illuminated by his splend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a mighty voice he shouted:‘ “Fallen! Fallen is Babylon the Great!”She has become a dwelling for demonsand a haunt for every impure spirit,a haunt for every unclean bird,a haunt for every unclean and detestable anim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ll the nations have drunkthe maddening wine of her adulteries.The kings of the earth committed adultery with her,and the merchants of the earth grew rich from her excessive luxuries.’Warning to escape Babylon’s judg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heard another voice from heaven say:‘ “Come out of her, my people,”so that you will not share in her sins,so that you will not receive any of her plagu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r sins are piled up to heaven,and God has remembered her crim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ive back to her as she has given;pay her back double for what she has done.Pour her a double portion from her own c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her as much torment and griefas the glory and luxury she gave herself.In her heart she boasts,“I sit enthroned as queen.I am not a widow;I will never mourn.”]]></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2026-06-15T09:44:40Z</dcterms:created>
  <dcterms:modified xsi:type="dcterms:W3CDTF">2026-06-15T09:44:40Z</dcterms:modified>
  <dc:title>Bible.com.au: Revelation 18:1-24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