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ourth angel poured out his bowl on the sun, and the sun was allowed to scorch people with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ere seared by the intense heat and they cursed the name of God, who had control over these plagues, but they refused to repent and glorify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ifth angel poured out his bowl on the throne of the beast, and its kingdom was plunged into darkness. People gnawed their tongues in ago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ursed the God of heaven because of their pains and their sores, but they refused to repent of what they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xth angel poured out his bowl on the great river Euphrates, and its water was dried up to prepare the way for the kings from the 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saw three impure spirits that looked like frogs; they came out of the mouth of the dragon, out of the mouth of the beast and out of the mouth of the false proph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demonic spirits that perform signs, and they go out to the kings of the whole world, to gather them for the battle on the great day of God Almigh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I come like a thief! Blessed is the one who stays awake and remains clothed, so as not to go naked and be shamefully expos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gathered the kings together to the place that in Hebrew is called Armagedd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venth angel poured out his bowl into the air, and out of the temple came a loud voice from the throne, saying, ‘It is d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ven bowls of God’s wr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re came flashes of lightning, rumblings, peals of thunder and a severe earthquake. No earthquake like it has ever occurred since mankind has been on earth, so tremendous was the qua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reat city split into three parts, and the cities of the nations collapsed. God remembered Babylon the Great and gave her the cup filled with the wine of the fury of his wr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island fled away and the mountains could not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sky huge hailstones, each weighing about forty kilograms, fell on people. And they cursed God on account of the plague of hail, because the plague was so terri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heard a loud voice from the temple saying to the seven angels, ‘Go, pour out the seven bowls of God’s wrath on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angel went and poured out his bowl on the land, and ugly, festering sores broke out on the people who had the mark of the beast and worshipped its im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cond angel poured out his bowl on the sea, and it turned into blood like that of a dead person, and every living thing in the sea di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hird angel poured out his bowl on the rivers and springs of water, and they became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heard the angel in charge of the waters say:‘You are just in these judgments, O Holy One,you who are and who w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have shed the blood of your holy people and your prophets,and you have given them blood to drink as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altar respond:‘Yes, Lord God Almighty,true and just are your judgment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2026-05-20T17:20:02Z</dcterms:created>
  <dcterms:modified xsi:type="dcterms:W3CDTF">2026-05-20T17:20:02Z</dcterms:modified>
  <dc:title>Bible.com.au: Revelation 16:1-21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