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was not strong enough, and they lost their place in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reat dragon was hurled down – that ancient snake called the devil, or Satan, who leads the whole world astray. He was hurled to the earth, and his angel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loud voice in heaven say:‘Now have come the salvation and the powerand the kingdom of our God,and the authority of his Messiah.For the accuser of our brothers and sisters,who accuses them before our God day and night,has been hurled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riumphed over himby the blood of the Lamband by the word of their testimony;they did not love their lives so muchas to shrink from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you heavensand you who dwell in them!But woe to the earth and the sea,because the devil has gone down to you!He is filled with fury,because he knows that his time is sho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saw that he had been hurled to the earth, he pursued the woman who had given birth to the male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an was given the two wings of a great eagle, so that she might fly to the place prepared for her in the wilderness, where she would be taken care of for a time, times and half a time, out of the snake’s 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from his mouth the snake spewed water like a river, to overtake the woman and sweep her away with the torr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the woman by opening its mouth and swallowing the river that the dragon had spewed out of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dragon was enraged at the woman and went off to wage war against the rest of her offspring – those who keep God’s commands and hold fast their testimony about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great sign appeared in heaven: a woman clothed with the sun, with the moon under her feet and a crown of twelve star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pregnant and cried out in pain as she was about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nother sign appeared in heaven: an enormous red dragon with seven heads and ten horns and seven crowns on its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tail swept a third of the stars out of the sky and flung them to the earth. The dragon stood in front of the woman who was about to give birth, so that it might devour her child the moment he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a son, a male child, who ‘will rule all the nations with an iron sceptre.’ And her child was snatched up to God and to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fled into the wilderness to a place prepared for her by God, where she might be taken care of for 1,260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r broke out in heaven. Michael and his angels fought against the dragon, and the dragon and his angels fought back.]]></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Revelation 12:1-17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