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our God,you answered them;you were to Israel a forgiving God,though you punished their misdee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holy mountain,for the Lord our God is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9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,let the nations tremble;he sits enthroned between the cherubim,let the earth shak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in Zion;he is exalted over all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your great and awesome name –he is hol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mighty, he loves justice –you have established equity;in Jacob you have donewhat is just and r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and worship at his footstool;he is ho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among his priests,Samuel was among those who called on his name;they called on the Lordand he answer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 them from the pillar of cloud;they kept his statutes and the decrees he g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2026-05-20T17:20:36Z</dcterms:created>
  <dcterms:modified xsi:type="dcterms:W3CDTF">2026-05-20T17:20:36Z</dcterms:modified>
  <dc:title>Bible.com.au: Psalms 99:1-9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