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83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vers clap their hands,let the mountains sing together for jo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ing before the Lord,for he comes to judge the earth.He will judge the world in righteousnessand the peoples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8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a new song,for he has done marvellous things;his right hand and his holy armhave worked salvation for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his salvation knownand revealed his righteousness to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embered his loveand his faithfulness to Israel;all the ends of the earth have seen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the Lord, all the earth,burst into jubilant song with music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usic to the Lord with the harp,with the harp and the sound of sing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the blast of the ram’s horn –shout for joy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esound, and everything in it,the world, and all who live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2026-06-28T17:25:15Z</dcterms:created>
  <dcterms:modified xsi:type="dcterms:W3CDTF">2026-06-28T17:25:15Z</dcterms:modified>
  <dc:title>Bible.com.au: Psalms 98:1-9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