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643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7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9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reigns, let the earth be glad;let the distant shores rejoic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louds and thick darkness surround him;righteousness and justice are the foundation of his thron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re goes before himand consumes his foes on every sid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lightning lights up the world;the earth sees and trembl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untains melt like wax before the Lord,before the Lord of all the ear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vens proclaim his righteousness,and all peoples see his glor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who worship images are put to shame,those who boast in idols –worship him, all you gods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ion hears and rejoicesand the villages of Judah are gladbecause of your judgments, Lor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, Lord, are the Most High over all the earth;you are exalted far above all god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ose who love the Lord hate evil,for he guards the lives of his faithful onesand delivers them from the hand of the wick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ght shines on the righteousand joy on the upright in hear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e in the Lord, you who are righteous,and praise his holy na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2026-10-23T09:34:00Z</dcterms:created>
  <dcterms:modified xsi:type="dcterms:W3CDTF">2026-10-23T09:34:00Z</dcterms:modified>
  <dc:title>Bible.com.au: Psalms 97:1-12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