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31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s and rejoicesand the villages of Judah are gladbecause of your judgments,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are the Most High over all the earth;you are exalted far above all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love the Lord hate evil,for he guards the lives of his faithful onesand delivers them from the han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shines on the righteousand joy on the upright in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you who are righteous,and praise his hol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 let the earth be glad;let the distant shores rej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thick darkness surround him;righteousness and justice are the foundation of his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goes before himand consumes his foes on every s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 lights up the world;the earth sees 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like wax before the Lord,before the Lord 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his righteousness,and all peoples see hi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images are put to shame,those who boast in idols –worship him, all you god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2026-06-26T09:42:06Z</dcterms:created>
  <dcterms:modified xsi:type="dcterms:W3CDTF">2026-06-26T09:42:06Z</dcterms:modified>
  <dc:title>Bible.com.au: Psalms 97:1-12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