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846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6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cribe to the Lord the glory due to his name;bring an offering and come into his court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rship the Lord in the splendour of his holiness;tremble before him, all the ear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among the nations, ‘The Lord reigns.’The world is firmly established, it cannot be moved;he will judge the peoples with equit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heavens rejoice, let the earth be glad;let the sea resound, and all that is in 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fields be jubilant, and everything in them;let all the trees of the forest sing for jo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ll creation rejoice before the Lord, for he comes,he comes to judge the earth.He will judge the world in righteousnessand the peoples in his faithfulnes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96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to the Lord a new song;sing to the Lord, all the ear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to the Lord, praise his name;proclaim his salvation day after da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clare his glory among the nations,his marvellous deeds among all peopl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reat is the Lord and most worthy of praise;he is to be feared above all go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the gods of the nations are idols,but the Lord made the heaven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lendour and majesty are before him;strength and glory are in his sanctuar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cribe to the Lord, all you families of nations,ascribe to the Lord glory and streng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2026-06-11T23:56:31Z</dcterms:created>
  <dcterms:modified xsi:type="dcterms:W3CDTF">2026-06-11T23:56:31Z</dcterms:modified>
  <dc:title>Bible.com.au: Psalms 96:1-13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