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29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4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notice, you senseless ones among the people;you fools, when will you become wise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he who fashioned the ear not hear?Does he who formed the eye not se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he who disciplines nations not punish?Does he who teaches mankind lack knowledge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knows all human plans;he knows that they are futi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one you discipline, Lord,the one you teach from your law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rant them relief from days of trouble,till a pit is dug for the wick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 not reject his people;he will never forsake his inheritan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ment will again be founded on righteousness,and all the upright in heart will follow i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ill rise up for me against the wicked?Who will take a stand for me against evildoers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less the Lord had given me help,I would soon have dwelt in the silence of dea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9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aid, ‘My foot is slipping,’your unfailing love, Lord, supported 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nxiety was great within me,your consolation brought me jo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 corrupt throne be allied with you –a throne that brings on misery by its decrees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band together against the righteousand condemn the innocent to dea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has become my fortress,and my God the rock in whom I take refug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repay them for their sinsand destroy them for their wickedness;the Lord our God will destroy the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a God who avenges.O God who avenges, shine for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se up, Judge of the earth;pay back to the proud what they deserv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, Lord, will the wicked,how long will the wicked be jubilant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our out arrogant words;all the evildoers are full of boast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rush your people, Lord;they oppress your inheritan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lay the widow and the foreigner;they murder the fatherl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y, ‘The Lord does not see;the God of Jacob takes no notice.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2026-08-03T03:11:37Z</dcterms:created>
  <dcterms:modified xsi:type="dcterms:W3CDTF">2026-08-03T03:11:37Z</dcterms:modified>
  <dc:title>Bible.com.au: Psalms 94:1-23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