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5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notice, you senseless ones among the people;you fools, when will you become wis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who fashioned the ear not hear?Does he who formed the eye not s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who disciplines nations not punish?Does he who teaches mankind lack knowledg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s all human plans;he knows that they are futi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 you discipline, Lord,the one you teach from your law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rant them relief from days of trouble,till a pit is dug for the wick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not reject his people;he will never forsake his inheritan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will again be founded on righteousness,and all the upright in heart will follow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rise up for me against the wicked?Who will take a stand for me against evildoer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had given me help,I would soon have dwelt in the silence of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4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id, ‘My foot is slipping,’your unfailing love, Lord, supported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nxiety was great within me,your consolation brought me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corrupt throne be allied with you –a throne that brings on misery by its decree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and together against the righteousand condemn the innocent to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become my fortress,and my God the rock in whom I take refug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pay them for their sinsand destroy them for their wickedness;the Lord our God will destroy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God who avenges.O God who avenges, shine fo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Judge of the earth;pay back to the proud what they deser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, will the wicked,how long will the wicked be jubilan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our out arrogant words;all the evildoers are full of boast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your people, Lord;they oppress your inherit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lay the widow and the foreigner;they murder the fatherl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‘The Lord does not see;the God of Jacob takes no notice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2026-06-02T19:57:25Z</dcterms:created>
  <dcterms:modified xsi:type="dcterms:W3CDTF">2026-06-02T19:57:25Z</dcterms:modified>
  <dc:title>Bible.com.au: Psalms 94:1-23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