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5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3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, he is robed in majesty;the Lord is robed in majesty and armed with strength;indeed, the world is established, firm and sec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rone was established long ago;you are from all etern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s have lifted up, Lord,the seas have lifted up their voice;the seas have lifted up their pounding wav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ier than the thunder of the great waters,mightier than the breakers of the sea –the Lord on high is migh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tes, Lord, stand firm;holiness adorns your housefor endless day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2026-06-02T19:57:25Z</dcterms:created>
  <dcterms:modified xsi:type="dcterms:W3CDTF">2026-06-02T19:57:25Z</dcterms:modified>
  <dc:title>Bible.com.au: Psalms 93:1-5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