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838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93:1-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9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reigns, he is robed in majesty;the Lord is robed in majesty and armed with strength;indeed, the world is established, firm and secur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throne was established long ago;you are from all eternit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eas have lifted up, Lord,the seas have lifted up their voice;the seas have lifted up their pounding wave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ghtier than the thunder of the great waters,mightier than the breakers of the sea –the Lord on high is might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statutes, Lord, stand firm;holiness adorns your housefor endless day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2026-08-03T01:55:10Z</dcterms:created>
  <dcterms:modified xsi:type="dcterms:W3CDTF">2026-08-03T01:55:10Z</dcterms:modified>
  <dc:title>Bible.com.au: Psalms 93:1-5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