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778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only observe with your eyesand see the punishment of the wick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ay, ‘The Lord is my refuge,’and you make the Most High your dwelling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harm will overtake you,no disaster will come near your ten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will command his angels concerning youto guard you in all your ways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lift you up in their hands,so that you will not strike your foot against a ston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tread on the lion and the cobra;you will trample the great lion and the serpen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ecause he loves me,’ says the Lord, ‘I will rescue him;I will protect him, for he acknowledges my na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call on me, and I will answer him;I will be with him in trouble,I will deliver him and honour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long life I will satisfy himand show him my salvation.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1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dwells in the shelter of the Most Highwill rest in the shadow of the Almight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y of the Lord, ‘He is my refuge and my fortress,my God, in whom I trust.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he will save youfrom the fowler’s snareand from the deadly pestilen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cover you with his feathers,and under his wings you will find refuge;his faithfulness will be your shield and rampar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not fear the terror of night,nor the arrow that flies by day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r the pestilence that stalks in the darkness,nor the plague that destroys at midda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housand may fall at your side,ten thousand at your right hand,but it will not come near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2026-05-23T18:40:24Z</dcterms:created>
  <dcterms:modified xsi:type="dcterms:W3CDTF">2026-05-23T18:40:24Z</dcterms:modified>
  <dc:title>Bible.com.au: Psalms 91:1-16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