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077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0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ok IVPsalms 90–106Psalm 90A prayer of Moses the man of Go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you have been our dwelling-placethroughout all generation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the mountains were bornor you brought forth the whole world,from everlasting to everlasting you are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turn people back to dust,saying, ‘Return to dust, you mortals.’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housand years in your sightare like a day that has just gone by,or like a watch in the nigh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you sweep people away in the sleep of death –they are like the new grass of the morning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morning it springs up new,but by evening it is dry and wither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are consumed by your angerand terrified by your indignatio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set our iniquities before you,our secret sins in the light of your presenc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our days pass away under your wrath;we finish our years with a moa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days may come to seventy years,or eighty, if our strength endures;yet the best of them are but trouble and sorrow,for they quickly pass, and we fly awa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only we knew the power of your anger!Your wrath is as great as the fear that is your du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 us to number our days,that we may gain a heart of wisdo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lent, Lord! How long will it be?Have compassion on your servant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tisfy us in the morning with your unfailing love,that we may sing for joy and be glad all our day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us glad for as many days as you have afflicted us,for as many years as we have seen troubl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your deeds be shown to your servants,your splendour to their childre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favour of the Lord our God rest on us;establish the work of our hands for us –yes, establish the work of our hand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2026-09-22T15:37:47Z</dcterms:created>
  <dcterms:modified xsi:type="dcterms:W3CDTF">2026-09-22T15:37:47Z</dcterms:modified>
  <dc:title>Bible.com.au: Psalms 90:1-17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