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ken from me my closest friendsand have made me repulsive to them.I am confined and cannot escap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dim with grief.I call to you, Lord, every day;I spread out my hands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how your wonders to the dead?Do their spirits rise up and praise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your love declared in the grave,your faithfulness in Destructio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wonders known in the place of darkness,or your righteous deeds in the land of oblivion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ry to you for help, Lord;in the morning my prayer comes befor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Lord, do you reject meand hide your face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y youth I have suffered and been close to death;I have borne your terrors and am in despai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rath has swept over me;your terrors have destroye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surround me like a flood;they have completely engulfe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8A song. A psalm of the Sons of Korah. For the director of music. According to mahalath leannoth. A maskil of Heman the Ezrah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ken from me friend and neighbour –darkness is my closest frie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the God who saves me;day and night I cry out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prayer come before you;turn your ear to my c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verwhelmed with troublesand my life draws near to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unted among those who go down to the pit;I am like one without streng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t apart with the dead,like the slain who lie in the grave,whom you remember no more,who are cut off from your ca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me in the lowest pit,in the darkest dep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rath lies heavily on me;you have overwhelmed me with all your wa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2026-06-11T23:56:30Z</dcterms:created>
  <dcterms:modified xsi:type="dcterms:W3CDTF">2026-06-11T23:56:30Z</dcterms:modified>
  <dc:title>Bible.com.au: Psalms 88:1-18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