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976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87:1-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87Of the Sons of Korah. A psalm. A song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founded his city on the holy mountai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loves the gates of Zionmore than all the other dwellings of Jacob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lorious things are said of you,city of God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I will record Rahab and Babylonamong those who acknowledge me –Philistia too, and Tyre, along with Cush –and will say, “This one was born in Zion.” ’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deed, of Zion it will be said,‘This one and that one were born in her,and the Most High himself will establish her.’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write in the register of the peoples:‘This one was born in Zion.’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y make music they will sing,‘All my fountains are in you.’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7">
  <a:themeElements>
    <a:clrScheme name="Theme1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2026-06-15T08:51:35Z</dcterms:created>
  <dcterms:modified xsi:type="dcterms:W3CDTF">2026-06-15T08:51:35Z</dcterms:modified>
  <dc:title>Bible.com.au: Psalms 87:1-7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