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gods there is none like you, Lord;no deeds can compare with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you have madewill come and worship before you, Lord;they will bring glory to your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great and do marvellous deeds;you alone are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, Lord,that I may rely on your faithfulness;give me an undivided heart,that I may fear your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 my God, with all my heart;I will glorify your nam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 towards me;you have delivered me from the depths,from the realm of the d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t foes are attacking me, O God;ruthless people are trying to kill me –they have no regard for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 compassionate and gracious God,slow to anger, abounding in love and faithful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;show your strength on behalf of your servant;save me, because I serve youjust as my mother d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a sign of your goodness,that my enemies may see it and be put to shame,for you, Lord, have helped me 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6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and answer me,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my life, for I am faithful to you;save your servant who trusts in you.You are my Go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Lord,for I call to you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joy to your servant, Lord,for I put my trust in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forgiving and good,abounding in love to all who call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;listen to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distress, I call to you,because you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86:1-17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