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sten to what God the Lord says;he promises peace to his people, his faithful servants –but let them not turn to fol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is salvation is near those who fear him,that his glory may dwell in our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and faithfulness meet together;righteousness and peace kiss each 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ness springs forth from the earth,and righteousness looks down from he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indeed give what is good,and our land will yield its harve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oes before himand prepares the way for his step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5For the director of music. Of the Sons of Korah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showed favour to your land;you restored the fortunes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rgave the iniquity of your peopleand covered all their si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t aside all your wrathand turned from your fierce a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 again, God our Saviour,and put away your displeasure towards 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be angry with us for ever?Will you prolong your anger through all generation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not revive us again,that your people may rejoice in you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us your unfailing love, Lord,and grant us your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2026-08-03T01:54:19Z</dcterms:created>
  <dcterms:modified xsi:type="dcterms:W3CDTF">2026-08-03T01:54:19Z</dcterms:modified>
  <dc:title>Bible.com.au: Psalms 85:1-13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