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9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4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prayer, Lord God Almighty;listen to me, God of Jacob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on our shield, O God;look with favour on your anointed on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one day in your courtsthan a thousand elsewhere;I would rather be a doorkeeper in the house of my Godthan dwell in the tents of the wick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God is a sun and shield;the Lord bestows favour and honour;no good thing does he withholdfrom those whose way of life is blamel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 Almighty,blessed is the one who trusts in you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84For the director of music. According to gittith. Of the Sons of Korah. A psal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vely is your dwelling-place,Lord Almighty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yearns, even faints,for the courts of the Lord;my heart and my flesh cry outfor the living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 sparrow has found a home,and the swallow a nest for herself,where she may have her young –a place near your altar,Lord Almighty, my King and my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ose who dwell in your house;they are ever praising y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ose whose strength is in you,whose hearts are set on pilgrimag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y pass through the Valley of Baka,they make it a place of springs;the autumn rains also cover it with pool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o from strength to strength,till each appears before God in Z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2026-08-13T21:14:03Z</dcterms:created>
  <dcterms:modified xsi:type="dcterms:W3CDTF">2026-08-13T21:14:03Z</dcterms:modified>
  <dc:title>Bible.com.au: Psalms 84:1-12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