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 God Almighty;listen to me, God of Jacob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our shield, O God;look with favour on your anointed 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ne day in your courtsthan a thousand elsewhere;I would rather be a doorkeeper in the house of my Godthan dwell in the tent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;the Lord bestows favour and honour;no good thing does he withholdfrom those whose way of life is blame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blessed is the one who trusts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4For the director of music. According to gittith. Of the Sons of Korah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vely is your dwelling-place,Lord Almigh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yearns, even faints,for the courts of the Lord;my heart and my flesh cry out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arrow has found a home,and the swallow a nest for herself,where she may have her young –a place near your altar,Lord Almighty, my King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dwell in your house;they are ever praising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strength is in you,whose hearts are set on pilgri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pass through the Valley of Baka,they make it a place of springs;the autumn rains also cover it with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till each appears before God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2026-06-11T23:56:32Z</dcterms:created>
  <dcterms:modified xsi:type="dcterms:W3CDTF">2026-06-11T23:56:32Z</dcterms:modified>
  <dc:title>Bible.com.au: Psalms 84:1-12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