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syria has joined themto reinforce Lot’s descenda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o them as you did to Midian,as you did to Sisera and Jabin at the River Kisho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erished at Endorand became like dung on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nobles like Oreb and Zeeb,all their princes like Zebah and Zalmunna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, ‘Let us take possessionof the pasture-lands of God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like tumble-weed, my God,like chaff before the 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ire consumes the forestor a flame sets the mountains ablaz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pursue them with your tempestand terrify them with your stor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ver their faces with shame, Lord,so that they will seek your na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ever be ashamed and dismayed;may they perish in disgr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3A song.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know that you, whose name is the Lord –that you alone are the Most High over all the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do not remain silent;do not turn a deaf ear,do not stand aloof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your enemies growl,how your foes rear their hea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cunning they conspire against your people;they plot against those you cheri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,’ they say, ‘let us destroy them as a nation,so that Israel’s name is remembered no more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one mind they plot together;they form an alliance against you 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Edom and the Ishmaelites,of Moab and the Hagrite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blos, Ammon and Amalek,Philistia, with the people of Ty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2026-06-02T19:55:31Z</dcterms:created>
  <dcterms:modified xsi:type="dcterms:W3CDTF">2026-06-02T19:55:31Z</dcterms:modified>
  <dc:title>Bible.com.au: Psalms 83:1-18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