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se up, O God, judge the earth,for all the nations are your inheri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2A psalm of Asap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presides in the great assembly;he renders judgment among the ‘gods’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How long will you defend the unjustand show partiality to the wicke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fend the weak and the fatherless;uphold the cause of the poor and the oppresse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the weak and the needy;deliver them from the hand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“gods” know nothing, they understand nothing.They walk about in darkness;all the foundations of the earth are shak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said, “You are ‘gods’;you are all sons of the Most High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will die like mere mortals;you will fall like every other ruler.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2026-07-23T08:30:32Z</dcterms:created>
  <dcterms:modified xsi:type="dcterms:W3CDTF">2026-07-23T08:30:32Z</dcterms:modified>
  <dc:title>Bible.com.au: Psalms 82:1-8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