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70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O God, judge the earth,for all the nations are your inheri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2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esides in the great assembly;he renders judgment among the ‘gods’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long will you defend the unjustand show partiality to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weak and the fatherless;uphold the cause of the poor and the oppres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 weak and the needy;deliver them from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“gods” know nothing, they understand nothing.They walk about in darkness;all the foundations of the earth are shak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said, “You are ‘gods’;you are all sons of the Most High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die like mere mortals;you will fall like every other ruler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2026-05-20T18:13:21Z</dcterms:created>
  <dcterms:modified xsi:type="dcterms:W3CDTF">2026-05-20T18:13:21Z</dcterms:modified>
  <dc:title>Bible.com.au: Psalms 82:1-8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