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97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, my people, and I will warn you –if you would only listen to me, Israel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hall have no foreign god among you;you shall not worship any god other than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your God,who brought you up out of Egypt.Open wide your mouth and I will fill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my people would not listen to me;Israel would not submit to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gave them over to their stubborn heartsto follow their own devic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my people would only listen to me,if Israel would only follow my way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quickly I would subdue their enemiesand turn my hand against their foes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hate the Lord would cringe before him,and their punishment would last for e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would be fed with the finest of wheat;with honey from the rock I would satisfy you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81For the director of music. According to gittith. Of Asap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for joy to God our strength;shout aloud to the God of Jacob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gin the music, strike the tambourine,play the melodious harp and ly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und the ram’s horn at the New Moon,and when the moon is full, on the day of our Feast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decree for Israel,an ordinance of the God of Jacob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went out against Egypt,he established it as a statute for Joseph.I heard an unknown voice say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removed the burden from their shoulders;their hands were set free from the bask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r distress you called and I rescued you,I answered you out of a thundercloud;I tested you at the waters of Merib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2026-09-15T14:45:16Z</dcterms:created>
  <dcterms:modified xsi:type="dcterms:W3CDTF">2026-09-15T14:45:16Z</dcterms:modified>
  <dc:title>Bible.com.au: Psalms 81:1-16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