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1288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0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ransplanted a vine from Egypt;you drove out the nations and planted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leared the ground for it,and it took root and filled the l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were covered with its shade,the mighty cedars with its branch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branches reached as far as the Sea,its shoots as far as the Riv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have you broken down its wallsso that all who pass by pick its grape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ars from the forest ravage it,and insects from the fields feed on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 to us, God Almighty!Look down from heaven and see!Watch over this vine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oot your right hand has planted,the son you have raised up for yourself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vine is cut down, it is burned with fire;at your rebuke your people peris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hand rest on the man at your right hand,the son of man you have raised up for yourself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0For the director of music. To the tune of ‘The Lilies of the Covenant’. Of Asaph. A psal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e will not turn away from you;revive us, and we will call on your na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ore us, Lord God Almighty;make your face shine on us,that we may be sav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us, Shepherd of Israel,you who lead Joseph like a flock.You who sit enthroned between the cherubim,shine forth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Ephraim, Benjamin and Manasseh.Awaken your might;come and save 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ore us, O God;make your face shine on us,that we may be sav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Lord God Almighty,will your anger smoulderagainst the prayers of your peopl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fed them with the bread of tears;you have made them drink tears by the bowlfu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us an object of derision to our neighbours,and our enemies mock 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ore us, God Almighty;make your face shine on us,that we may be sav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2026-06-10T17:29:04Z</dcterms:created>
  <dcterms:modified xsi:type="dcterms:W3CDTF">2026-06-10T17:29:04Z</dcterms:modified>
  <dc:title>Bible.com.au: Psalms 80:1-19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