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irds in the sky,and the fish in the sea,all that swim the paths of the se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our Lord,how majestic is your name in all the eart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For the director of music. According to gitt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our Lord,how majestic is your name in all the earth!You have set your gloryin the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 praise of children and infantsyou have established a stronghold against your enemies,to silence the foe and the aveng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onsider your heavens,the work of your fingers,the moon and the stars,which you have set in plac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kind that you are mindful of them,human beings that you care for the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them a little lower than the angelsand crowned them with glory and hon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them rulers over the works of your hands;you put everything under their fee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flocks and herds,and the animals of the wil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2026-08-03T01:54:20Z</dcterms:created>
  <dcterms:modified xsi:type="dcterms:W3CDTF">2026-08-03T01:54:20Z</dcterms:modified>
  <dc:title>Bible.com.au: Psalms 8:1-9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