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old against us the sins of past generations;may your mercy come quickly to meet us,for we are in desperate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God our Saviour,for the glory of your name;deliver us and forgive our sinsfor your name’s sa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say,‘Where is their God?’Before our eyes, make known among the nationsthat you avenge the outpoured blood of your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groans of the prisoners come before you;with your strong arm preserve those condemn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back into the laps of our neighbours seven timesthe contempt they have hurled at you,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your people, the sheep of your pasture,will praise you for ever;from generation to generationwe will proclaim your pra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9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e nations have invaded your inheritance;they have defiled your holy temple,they have reduced Jerusalem to rub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eft the dead bodies of your servantsas food for the birds of the sky,the flesh of your own people for the animals of the w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poured out blood like waterall around Jerusalem,and there is no-one to bury the d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bjects of contempt to our neighbours,of scorn and derision to those around 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be angry for ever?How long will your jealousy burn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 wrath on the nationsthat do not acknowledge you,on the kingdomsthat do not call on your nam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devoured Jacoband devastated his home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Psalms 79:1-13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