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7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old against us the sins of past generations;may your mercy come quickly to meet us,for we are in desperate ne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, God our Saviour,for the glory of your name;deliver us and forgive our sinsfor your name’s sak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 nations say,‘Where is their God?’Before our eyes, make known among the nationsthat you avenge the outpoured blood of your servan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roans of the prisoners come before you;with your strong arm preserve those condemned to di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back into the laps of our neighbours seven timesthe contempt they have hurled at you,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your people, the sheep of your pasture,will praise you for ever;from generation to generationwe will proclaim your prai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9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e nations have invaded your inheritance;they have defiled your holy temple,they have reduced Jerusalem to rub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left the dead bodies of your servantsas food for the birds of the sky,the flesh of your own people for the animals of the wi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poured out blood like waterall around Jerusalem,and there is no-one to bury the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bjects of contempt to our neighbours,of scorn and derision to those around 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? Will you be angry for ever?How long will your jealousy burn like fir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 wrath on the nationsthat do not acknowledge you,on the kingdomsthat do not call on your nam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devoured Jacoband devastated his home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2026-05-20T17:34:16Z</dcterms:created>
  <dcterms:modified xsi:type="dcterms:W3CDTF">2026-05-20T17:34:16Z</dcterms:modified>
  <dc:title>Bible.com.au: Psalms 79:1-13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