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slide" Target="slides/slide60.xml"/>
  <Relationship Id="rId63" Type="http://schemas.openxmlformats.org/officeDocument/2006/relationships/slide" Target="slides/slide61.xml"/>
  <Relationship Id="rId64" Type="http://schemas.openxmlformats.org/officeDocument/2006/relationships/slide" Target="slides/slide62.xml"/>
  <Relationship Id="rId65" Type="http://schemas.openxmlformats.org/officeDocument/2006/relationships/slide" Target="slides/slide63.xml"/>
  <Relationship Id="rId66" Type="http://schemas.openxmlformats.org/officeDocument/2006/relationships/slide" Target="slides/slide64.xml"/>
  <Relationship Id="rId67" Type="http://schemas.openxmlformats.org/officeDocument/2006/relationships/slide" Target="slides/slide65.xml"/>
  <Relationship Id="rId68" Type="http://schemas.openxmlformats.org/officeDocument/2006/relationships/slide" Target="slides/slide66.xml"/>
  <Relationship Id="rId69" Type="http://schemas.openxmlformats.org/officeDocument/2006/relationships/slide" Target="slides/slide67.xml"/>
  <Relationship Id="rId70" Type="http://schemas.openxmlformats.org/officeDocument/2006/relationships/slide" Target="slides/slide68.xml"/>
  <Relationship Id="rId71" Type="http://schemas.openxmlformats.org/officeDocument/2006/relationships/slide" Target="slides/slide69.xml"/>
  <Relationship Id="rId72" Type="http://schemas.openxmlformats.org/officeDocument/2006/relationships/slide" Target="slides/slide70.xml"/>
  <Relationship Id="rId73" Type="http://schemas.openxmlformats.org/officeDocument/2006/relationships/slide" Target="slides/slide71.xml"/>
  <Relationship Id="rId74" Type="http://schemas.openxmlformats.org/officeDocument/2006/relationships/slide" Target="slides/slide72.xml"/>
  <Relationship Id="rId75" Type="http://schemas.openxmlformats.org/officeDocument/2006/relationships/slide" Target="slides/slide73.xml"/>
  <Relationship Id="rId76" Type="http://schemas.openxmlformats.org/officeDocument/2006/relationships/slide" Target="slides/slide74.xml"/>
  <Relationship Id="rId77" Type="http://schemas.openxmlformats.org/officeDocument/2006/relationships/slide" Target="slides/slide75.xml"/>
  <Relationship Id="rId78" Type="http://schemas.openxmlformats.org/officeDocument/2006/relationships/presProps" Target="presProps.xml"/>
  <Relationship Id="rId79" Type="http://schemas.openxmlformats.org/officeDocument/2006/relationships/viewProps" Target="viewProps.xml"/>
  <Relationship Id="rId8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327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8:1-7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ould not be like their ancestors –a stubborn and rebellious generation,whose hearts were not loyal to God,whose spirits were not faithful to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en of Ephraim, though armed with bows,turned back on the day of battle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id not keep God’s covenantand refused to live by his law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forgot what he had done,the wonders he had shown th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id miracles in the sight of their ancestorsin the land of Egypt, in the region of Zoa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ivided the sea and led them through;he made the water stand up like a wall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uided them with the cloud by dayand with light from the fire all nigh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plit the rocks in the wildernessand gave them water as abundant as the seas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ought streams out of a rocky cragand made water flow down like river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continued to sin against him,rebelling in the wilderness against the Most Hig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78A maskil of Asap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fully put God to the testby demanding the food they crave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poke against God;they said, ‘Can God reallyspread a table in the wilderness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e, he struck the rock,and water gushed out,streams flowed abundantly,but can he also give us bread?Can he supply meat for his people?’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Lord heard them, he was furious;his fire broke out against Jacob,and his wrath rose against Israel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did not believe in Godor trust in his deliveranc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he gave a command to the skies aboveand opened the doors of the heavens;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ained down manna for the people to eat,he gave them the grain of heave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uman beings ate the bread of angels;he sent them all the food they could ea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t loose the east wind from the heavensand by his power made the south wind blow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ained meat down on them like dust,birds like sand on the seashor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, hear my teaching;listen to the words of my mouth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them come down inside their camp,all around their tent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te till they were gorged –he had given them what they crave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before they turned from what they craved,even while the food was still in their mouths,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’s anger rose against them;he put to death the sturdiest among them,cutting down the young men of Israel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spite of all this, they kept on sinning;in spite of his wonders, they did not believ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ended their days in futilityand their years in terror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ever God slew them, they would seek him;they eagerly turned to him again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emembered that God was their Rock,that God Most High was their Redeemer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n they would flatter him with their mouths,lying to him with their tongues;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hearts were not loyal to him,they were not faithful to his covenan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open my mouth with a parable;I will utter hidden things, things from of old –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he was merciful;he forgave their iniquitiesand did not destroy them.Time after time he restrained his angerand did not stir up his full wrath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membered that they were but flesh,a passing breeze that does not return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often they rebelled against him in the wildernessand grieved him in the wasteland!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 and again they put God to the test;they vexed the Holy One of Israel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id not remember his power –the day he redeemed them from the oppressor,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ay he displayed his signs in Egypt,his wonders in the region of Zoan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urned their river into blood;they could not drink from their streams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t swarms of flies that devoured them,and frogs that devastated them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ve their crops to the grasshopper,their produce to the locust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estroyed their vines with hailand their sycamore-figs with slee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gs we have heard and known,things our ancestors have told us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ve over their cattle to the hail,their livestock to bolts of lightning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unleashed against them his hot anger,his wrath, indignation and hostility –a band of destroying angels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repared a path for his anger;he did not spare them from deathbut gave them over to the plague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truck down all the firstborn of Egypt,the firstfruits of manhood in the tents of Ham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brought his people out like a flock;he led them like sheep through the wilderness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uided them safely, so they were unafraid;but the sea engulfed their enemies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he brought them to the border of his holy land,to the hill country his right hand had taken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rove out nations before themand allotted their lands to them as an inheritance;he settled the tribes of Israel in their homes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put God to the testand rebelled against the Most High;they did not keep his statutes.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their ancestors they were disloyal and faithless,as unreliable as a faulty bow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will not hide them from their descendants;we will tell the next generationthe praiseworthy deeds of the Lord,his power, and the wonders he has done.]]>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ngered him with their high places;they aroused his jealousy with their idols.]]>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God heard them, he was furious;he rejected Israel completely.]]>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bandoned the tabernacle of Shiloh,the tent he had set up among humans.]]>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t the ark of his might into captivity,his splendour into the hands of the enemy.]]>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ve his people over to the sword;he was furious with his inheritance.]]>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re consumed their young men,and their young women had no wedding songs;]]>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priests were put to the sword,and their widows could not weep.]]>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awoke as from sleep,as a warrior wakes from the stupor of wine.]]>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eat back his enemies;he put them to everlasting shame.]]>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rejected the tents of Joseph,he did not choose the tribe of Ephraim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ecreed statutes for Jacoband established the law in Israel,which he commanded our ancestorsto teach their children,]]>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chose the tribe of Judah,Mount Zion, which he loved.]]>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uilt his sanctuary like the heights,like the earth that he established for ever.]]>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hose David his servantand took him from the sheepfolds;]]>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ending the sheep he brought himto be the shepherd of his people Jacob,of Israel his inheritance.]]>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shepherded them with integrity of heart;with skilful hands he led them.]]>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the next generation would know them,even the children yet to be born,and they in turn would tell their childre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would put their trust in Godand would not forget his deedsbut would keep his command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9">
  <a:themeElements>
    <a:clrScheme name="Theme9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75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2026-05-20T17:09:59Z</dcterms:created>
  <dcterms:modified xsi:type="dcterms:W3CDTF">2026-05-20T17:09:59Z</dcterms:modified>
  <dc:title>Bible.com.au: Psalms 78:1-72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