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21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t be like their ancestors –a stubborn and rebellious generation,whose hearts were not loyal to God,whose spirits were not faithful to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n of Ephraim, though armed with bows,turned back on the day of battl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keep God’s covenantand refused to live by his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what he had done,the wonders he had shown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miracles in the sight of their ancestorsin the land of Egypt, in the region of Zo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 sea and led them through;he made the water stand up like a w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d them with the cloud by dayand with light from the fire all n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lit the rocks in the wildernessand gave them water as abundant as the sea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streams out of a rocky cragand made water flow down like riv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ntinued to sin against him,rebelling in the wilderness against the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8A mask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fully put God to the testby demanding the food they crav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oke against God;they said, ‘Can God reallyspread a table in the wildernes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, he struck the rock,and water gushed out,streams flowed abundantly,but can he also give us bread?Can he supply meat for his people?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heard them, he was furious;his fire broke out against Jacob,and his wrath rose against Israe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did not believe in Godor trust in his deliver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gave a command to the skies aboveand opened the doors of the heavens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down manna for the people to eat,he gave them the grain of hea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beings ate the bread of angels;he sent them all the food they could ea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 loose the east wind from the heavensand by his power made the south wind bl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meat down on them like dust,birds like sand on the seash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hear my teaching;listen to the words of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come down inside their camp,all around their ten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e till they were gorged –he had given them what they crav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fore they turned from what they craved,even while the food was still in their mouth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anger rose against them;he put to death the sturdiest among them,cutting down the young men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pite of all this, they kept on sinning;in spite of his wonders, they did not belie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ended their days in futilityand their years in terro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God slew them, they would seek him;they eagerly turned to him aga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that God was their Rock,that God Most High was their Redeem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n they would flatter him with their mouths,lying to him with their tongues;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were not loyal to him,they were not faithful to his coven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pen my mouth with a parable;I will utter hidden things, things from of old –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was merciful;he forgave their iniquitiesand did not destroy them.Time after time he restrained his angerand did not stir up his full wrat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that they were but flesh,a passing breeze that does not retur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they rebelled against him in the wildernessand grieved him in the wasteland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and again they put God to the test;they vexed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remember his power –the day he redeemed them from the oppressor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he displayed his signs in Egypt,his wonders in the region of Zoan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river into blood;they could not drink from their stream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swarms of flies that devoured them,and frogs that devastated the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 crops to the grasshopper,their produce to the locust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vines with hailand their sycamore-figs with sle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gs we have heard and known,things our ancestors have told u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over their cattle to the hail,their livestock to bolts of lightn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nleashed against them his hot anger,his wrath, indignation and hostility –a band of destroying angel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epared a path for his anger;he did not spare them from deathbut gave them over to the plagu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all the firstborn of Egypt,the firstfruits of manhood in the tents of Ham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brought his people out like a flock;he led them like sheep through the wilderness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d them safely, so they were unafraid;but the sea engulfed their enemi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brought them to the border of his holy land,to the hill country his right hand had taken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out nations before themand allotted their lands to them as an inheritance;he settled the tribes of Israel in their homes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put God to the testand rebelled against the Most High;they did not keep his statutes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ir ancestors they were disloyal and faithless,as unreliable as a faulty b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hide them from their descendants;we will tell the next generationthe praiseworthy deeds of the Lord,his power, and the wonders he has don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him with their high places;they aroused his jealousy with their idol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heard them, he was furious;he rejected Israel completely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bandoned the tabernacle of Shiloh,the tent he had set up among human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the ark of his might into captivity,his splendour into the hands of the enemy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s people over to the sword;he was furious with his inheritance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consumed their young men,and their young women had no wedding songs;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ests were put to the sword,and their widows could not weep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woke as from sleep,as a warrior wakes from the stupor of wine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at back his enemies;he put them to everlasting shame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rejected the tents of Joseph,he did not choose the tribe of Ephraim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creed statutes for Jacoband established the law in Israel,which he commanded our ancestorsto teach their children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chose the tribe of Judah,Mount Zion, which he loved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t his sanctuary like the heights,like the earth that he established for 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David his servantand took him from the sheepfolds;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ending the sheep he brought himto be the shepherd of his people Jacob,of Israel his inheritance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hepherded them with integrity of heart;with skilful hands he led them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next generation would know them,even the children yet to be born,and they in turn would tell their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put their trust in Godand would not forget his deedsbut would keep his comma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2026-07-23T08:37:38Z</dcterms:created>
  <dcterms:modified xsi:type="dcterms:W3CDTF">2026-07-23T08:37:38Z</dcterms:modified>
  <dc:title>Bible.com.au: Psalms 78:1-72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