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is unfailing love vanished for ever?Has his promise failed for all tim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 be merciful?Has he in anger withheld his compassion?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hought, ‘To this I will appeal:the years when the Most High stretched out his right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deeds of the Lord;yes, I will remember your miracles of long a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nsider all your worksand meditate on all your mighty deeds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s, God, are holy.What god is as great as ou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 performs miracles;you display your power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arm you redeemed your people,the descendants of Jacob and Josep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you, God,the waters saw you and writhed;the very depths were convul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down water,the heavens resounded with thunder;your arrows flashed back and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7For the director of music. For Jeduthun. Of Asap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under was heard in the whirlwind,your lightning lit up the world;the earth trembled and qua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ath led through the sea,your way through the mighty waters,though your footprints were not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your people like a flock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out to God for help;I cried out to God to hea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distress, I sought the Lord;at night I stretched out untiring hands,and I would not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you, God, and I groaned;I meditated, and my spirit grew fai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y eyes from closing;I was too troubled to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the former days,the years of long ago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my songs in the night.My heart meditated and my spirit ask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ill the Lord reject for ever?Will he never show his favour agai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2026-08-03T01:54:24Z</dcterms:created>
  <dcterms:modified xsi:type="dcterms:W3CDTF">2026-08-03T01:54:24Z</dcterms:modified>
  <dc:title>Bible.com.au: Psalms 77:1-20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