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you pronounced judgment,and the land feared and was quiet 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rose up to judge,to save all the afflicted of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r wrath against mankind brings you praise,and the survivors of your wrath are restra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vows to the Lord your God and fulfil them;let all the neighbouring landsbring gifts to the One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the spirit of rulers;he is feared by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6For the director of music. With stringed instruments.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renowned in Judah;in Israel his name is grea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ent is in Salem,his dwelling-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ke the flashing arrows,the shields and the swords, the weapons of w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adiant with light,more majestic than mountains rich with g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iant lie plundered,they sleep their last sleep;not one of the warriorscan lift his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your rebuke, God of Jacob,both horse and chariot lie sti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you alone who are to be feared.Who can stand before you when you are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2026-05-20T17:34:00Z</dcterms:created>
  <dcterms:modified xsi:type="dcterms:W3CDTF">2026-05-20T17:34:00Z</dcterms:modified>
  <dc:title>Bible.com.au: Psalms 76:1-12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