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aven you pronounced judgment,and the land feared and was quiet –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, God, rose up to judge,to save all the afflicted of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your wrath against mankind brings you praise,and the survivors of your wrath are restrain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vows to the Lord your God and fulfil them;let all the neighbouring landsbring gifts to the One to be fea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eaks the spirit of rulers;he is feared by the kings of the ear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6For the director of music. With stringed instruments. A psalm of Asaph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renowned in Judah;in Israel his name is grea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ent is in Salem,his dwelling-place in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he broke the flashing arrows,the shields and the swords, the weapons of wa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radiant with light,more majestic than mountains rich with g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aliant lie plundered,they sleep their last sleep;not one of the warriorscan lift his ha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your rebuke, God of Jacob,both horse and chariot lie sti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you alone who are to be feared.Who can stand before you when you are angry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2026-07-23T08:29:45Z</dcterms:created>
  <dcterms:modified xsi:type="dcterms:W3CDTF">2026-07-23T08:29:45Z</dcterms:modified>
  <dc:title>Bible.com.au: Psalms 76:1-12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