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0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the Lord is a cupfull of foaming wine mixed with spices;he pours it out, and all the wicked of the earthdrink it down to its very dre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declare this for ever;I will sing praise to the God of Jacob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, ‘I will cut off the horns of all the wicked,but the horns of the righteous shall be lifted up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5For the director of music. To the tune of ‘Do Not Destroy’. A psalm of Asaph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raise you, God,we praise you, for your Name is near;people tell of your wonderful dee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, ‘I choose the appointed time;it is I who judge with equ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earth and all its people quake,it is I who hold its pillars fi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arrogant I say, “Boast no more,”and to the wicked, “Do not lift up your hor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ift your horns against heaven;do not speak so defiantly.” 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from the east or the westor from the desert can exalt themsel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d who judges:he brings one down, he exalts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2026-07-23T08:35:36Z</dcterms:created>
  <dcterms:modified xsi:type="dcterms:W3CDTF">2026-07-23T08:35:36Z</dcterms:modified>
  <dc:title>Bible.com.au: Psalms 75:1-10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