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s, ‘We will crush them completely!’They burned every place where God was worshippe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given no signs from God;no prophets are left,and none of us knows how long this will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the enemy mock you, God?Will the foe revile your name for 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old back your hand, your right hand?Take it from the folds of your garment and destroy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my King from long ago;he brings salvation on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split open the sea by your power;you broke the heads of the monster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crushed the heads of Leviathanand gave it as food to the creatures of the dese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opened up springs and streams;you dried up the ever-flowing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yours, and yours also the night;you established the sun and mo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set all the boundaries of the earth;you made both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4A mask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the enemy has mocked you, Lord,how foolish people have reviled your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nd over the life of your dove to wild beasts;do not forget the lives of your afflicted people for 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gard for your covenant,because haunts of violence fill the dark places of the l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 oppressed retreat in disgrace;may the poor and needy praise your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O God, and defend your cause;remember how fools mock you all day l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gnore the clamour of your adversaries,the uproar of your enemies, which rises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ve you rejected us for ever?Why does your anger smoulder against the sheep of your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nation you purchased long ago,the people of your inheritance, whom you redeemed –Mount Zion, where you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steps towards these everlasting ruins,all this destruction the enemy has brought o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oes roared in the place where you met with us;they set up their standards as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haved like men wielding axesto cut through a thicket of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ashed all the carved panellingwith their axes and hatc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rned your sanctuary to the ground;they defiled the dwelling-place of your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2026-08-03T01:54:25Z</dcterms:created>
  <dcterms:modified xsi:type="dcterms:W3CDTF">2026-08-03T01:54:25Z</dcterms:modified>
  <dc:title>Bible.com.au: Psalms 74:1-23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