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rule from sea to seaand from the River to the ends of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desert tribes bow before himand his enemies lick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kings of Tarshish and of distant shoresbring tribute to him.May the kings of Sheba and Sebapresent him with gif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kings bow down to himand all nations ser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deliver the needy who cry out,the afflicted who have no-on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ake pity on the weak and the needyand save the needy from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scue them from oppression and violence,for precious is their blood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may he live!May gold from Sheba be given to him.May people ever pray for himand bless him all day 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corn abound throughout the land;on the tops of the hills may it sway.May the crops flourish like Lebanonand thrive like the grass of the fie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name endure for ever;may it continue as long as the sun.Then all nations will be blessed through him,and they will call him bless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2Of Solom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 God, the God of Israel,who alone does marvellous dee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his glorious name for ever;may the whole earth be filled with his glory.Amen and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oncludes the prayers of David son of Jes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dow the king with your justice, O God,the royal son with your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judge your people in righteousness,your afflicted ones with just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mountains bring prosperity to the people,the hills the fruit of righteous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defend the afflicted among the peopleand save the children of the needy;may he crush the oppress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endure as long as the sun,as long as the moon, through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like rain falling on a mown field,like showers watering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may the righteous flourishand prosperity abound till the moon is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2026-05-20T17:34:18Z</dcterms:created>
  <dcterms:modified xsi:type="dcterms:W3CDTF">2026-05-20T17:34:18Z</dcterms:modified>
  <dc:title>Bible.com.au: Psalms 72:1-20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